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0"/>
  </p:notesMasterIdLst>
  <p:sldIdLst>
    <p:sldId id="256" r:id="rId2"/>
    <p:sldId id="9242" r:id="rId3"/>
    <p:sldId id="9243" r:id="rId4"/>
    <p:sldId id="9244" r:id="rId5"/>
    <p:sldId id="9245" r:id="rId6"/>
    <p:sldId id="9246" r:id="rId7"/>
    <p:sldId id="8443" r:id="rId8"/>
    <p:sldId id="8444" r:id="rId9"/>
    <p:sldId id="9247" r:id="rId10"/>
    <p:sldId id="9248" r:id="rId11"/>
    <p:sldId id="9249" r:id="rId12"/>
    <p:sldId id="9250" r:id="rId13"/>
    <p:sldId id="9251" r:id="rId14"/>
    <p:sldId id="9252" r:id="rId15"/>
    <p:sldId id="9253" r:id="rId16"/>
    <p:sldId id="9255" r:id="rId17"/>
    <p:sldId id="9254" r:id="rId18"/>
    <p:sldId id="9256" r:id="rId19"/>
    <p:sldId id="9257" r:id="rId20"/>
    <p:sldId id="9258" r:id="rId21"/>
    <p:sldId id="8618" r:id="rId22"/>
    <p:sldId id="8619" r:id="rId23"/>
    <p:sldId id="8620" r:id="rId24"/>
    <p:sldId id="8621" r:id="rId25"/>
    <p:sldId id="8622" r:id="rId26"/>
    <p:sldId id="8624" r:id="rId27"/>
    <p:sldId id="9515" r:id="rId28"/>
    <p:sldId id="8625" r:id="rId29"/>
    <p:sldId id="8626" r:id="rId30"/>
    <p:sldId id="11379" r:id="rId31"/>
    <p:sldId id="11381" r:id="rId32"/>
    <p:sldId id="11382" r:id="rId33"/>
    <p:sldId id="7809" r:id="rId34"/>
    <p:sldId id="7810" r:id="rId35"/>
    <p:sldId id="7819" r:id="rId36"/>
    <p:sldId id="11384" r:id="rId37"/>
    <p:sldId id="11385" r:id="rId38"/>
    <p:sldId id="11386" r:id="rId39"/>
    <p:sldId id="11387" r:id="rId40"/>
    <p:sldId id="11388" r:id="rId41"/>
    <p:sldId id="11389" r:id="rId42"/>
    <p:sldId id="11393" r:id="rId43"/>
    <p:sldId id="11394" r:id="rId44"/>
    <p:sldId id="11395" r:id="rId45"/>
    <p:sldId id="11396" r:id="rId46"/>
    <p:sldId id="11397" r:id="rId47"/>
    <p:sldId id="7933" r:id="rId48"/>
    <p:sldId id="11398" r:id="rId49"/>
    <p:sldId id="4754" r:id="rId50"/>
    <p:sldId id="10019" r:id="rId51"/>
    <p:sldId id="11400" r:id="rId52"/>
    <p:sldId id="11401" r:id="rId53"/>
    <p:sldId id="11402" r:id="rId54"/>
    <p:sldId id="11403" r:id="rId55"/>
    <p:sldId id="11404" r:id="rId56"/>
    <p:sldId id="9789" r:id="rId57"/>
    <p:sldId id="9790" r:id="rId58"/>
    <p:sldId id="9791" r:id="rId59"/>
    <p:sldId id="10260" r:id="rId60"/>
    <p:sldId id="10261" r:id="rId61"/>
    <p:sldId id="10262" r:id="rId62"/>
    <p:sldId id="10266" r:id="rId63"/>
    <p:sldId id="11994" r:id="rId64"/>
    <p:sldId id="10271" r:id="rId65"/>
    <p:sldId id="10272" r:id="rId66"/>
    <p:sldId id="10273" r:id="rId67"/>
    <p:sldId id="10274" r:id="rId68"/>
    <p:sldId id="10275" r:id="rId69"/>
    <p:sldId id="10276" r:id="rId70"/>
    <p:sldId id="10277" r:id="rId71"/>
    <p:sldId id="10278" r:id="rId72"/>
    <p:sldId id="10288" r:id="rId73"/>
    <p:sldId id="10307" r:id="rId74"/>
    <p:sldId id="11405" r:id="rId75"/>
    <p:sldId id="11406" r:id="rId76"/>
    <p:sldId id="11407" r:id="rId77"/>
    <p:sldId id="9512" r:id="rId78"/>
    <p:sldId id="11408" r:id="rId79"/>
    <p:sldId id="11409" r:id="rId80"/>
    <p:sldId id="11410" r:id="rId81"/>
    <p:sldId id="11411" r:id="rId82"/>
    <p:sldId id="11412" r:id="rId83"/>
    <p:sldId id="11413" r:id="rId84"/>
    <p:sldId id="11414" r:id="rId85"/>
    <p:sldId id="11415" r:id="rId86"/>
    <p:sldId id="11416" r:id="rId87"/>
    <p:sldId id="10357" r:id="rId88"/>
    <p:sldId id="10358" r:id="rId89"/>
    <p:sldId id="10359" r:id="rId90"/>
    <p:sldId id="10360" r:id="rId91"/>
    <p:sldId id="11417" r:id="rId92"/>
    <p:sldId id="11418" r:id="rId93"/>
    <p:sldId id="11419" r:id="rId94"/>
    <p:sldId id="11421" r:id="rId95"/>
    <p:sldId id="11420" r:id="rId96"/>
    <p:sldId id="11422" r:id="rId97"/>
    <p:sldId id="11423" r:id="rId98"/>
    <p:sldId id="11424" r:id="rId99"/>
    <p:sldId id="11425" r:id="rId100"/>
    <p:sldId id="11426" r:id="rId101"/>
    <p:sldId id="11427" r:id="rId102"/>
    <p:sldId id="11428" r:id="rId103"/>
    <p:sldId id="11429" r:id="rId104"/>
    <p:sldId id="11430" r:id="rId105"/>
    <p:sldId id="11431" r:id="rId106"/>
    <p:sldId id="11432" r:id="rId107"/>
    <p:sldId id="11433" r:id="rId108"/>
    <p:sldId id="11435" r:id="rId109"/>
    <p:sldId id="11436" r:id="rId110"/>
    <p:sldId id="11438" r:id="rId111"/>
    <p:sldId id="11439" r:id="rId112"/>
    <p:sldId id="11440" r:id="rId113"/>
    <p:sldId id="11441" r:id="rId114"/>
    <p:sldId id="11443" r:id="rId115"/>
    <p:sldId id="11444" r:id="rId116"/>
    <p:sldId id="11445" r:id="rId117"/>
    <p:sldId id="11446" r:id="rId118"/>
    <p:sldId id="11447" r:id="rId119"/>
    <p:sldId id="11448" r:id="rId120"/>
    <p:sldId id="11449" r:id="rId121"/>
    <p:sldId id="11450" r:id="rId122"/>
    <p:sldId id="11451" r:id="rId123"/>
    <p:sldId id="11452" r:id="rId124"/>
    <p:sldId id="11453" r:id="rId125"/>
    <p:sldId id="11454" r:id="rId126"/>
    <p:sldId id="11455" r:id="rId127"/>
    <p:sldId id="11456" r:id="rId128"/>
    <p:sldId id="11457" r:id="rId129"/>
    <p:sldId id="11458" r:id="rId130"/>
    <p:sldId id="11459" r:id="rId131"/>
    <p:sldId id="11460" r:id="rId132"/>
    <p:sldId id="11461" r:id="rId133"/>
    <p:sldId id="11462" r:id="rId134"/>
    <p:sldId id="11463" r:id="rId135"/>
    <p:sldId id="11464" r:id="rId136"/>
    <p:sldId id="11465" r:id="rId137"/>
    <p:sldId id="11466" r:id="rId138"/>
    <p:sldId id="11467" r:id="rId139"/>
    <p:sldId id="11468" r:id="rId140"/>
    <p:sldId id="11469" r:id="rId141"/>
    <p:sldId id="11470" r:id="rId142"/>
    <p:sldId id="11471" r:id="rId143"/>
    <p:sldId id="11472" r:id="rId144"/>
    <p:sldId id="11473" r:id="rId145"/>
    <p:sldId id="11474" r:id="rId146"/>
    <p:sldId id="11475" r:id="rId147"/>
    <p:sldId id="11476" r:id="rId148"/>
    <p:sldId id="3126" r:id="rId149"/>
    <p:sldId id="4950" r:id="rId150"/>
    <p:sldId id="4951" r:id="rId151"/>
    <p:sldId id="10940" r:id="rId152"/>
    <p:sldId id="10941" r:id="rId153"/>
    <p:sldId id="10944" r:id="rId154"/>
    <p:sldId id="10945" r:id="rId155"/>
    <p:sldId id="10946" r:id="rId156"/>
    <p:sldId id="10947" r:id="rId157"/>
    <p:sldId id="10942" r:id="rId158"/>
    <p:sldId id="11989" r:id="rId159"/>
    <p:sldId id="11990" r:id="rId160"/>
    <p:sldId id="11992" r:id="rId161"/>
    <p:sldId id="11993" r:id="rId162"/>
    <p:sldId id="8438" r:id="rId163"/>
    <p:sldId id="9924" r:id="rId164"/>
    <p:sldId id="8439" r:id="rId165"/>
    <p:sldId id="9925" r:id="rId166"/>
    <p:sldId id="8440" r:id="rId167"/>
    <p:sldId id="9926" r:id="rId168"/>
    <p:sldId id="8441" r:id="rId169"/>
    <p:sldId id="9927" r:id="rId170"/>
    <p:sldId id="8442" r:id="rId171"/>
    <p:sldId id="9928" r:id="rId172"/>
    <p:sldId id="6338" r:id="rId173"/>
    <p:sldId id="11524" r:id="rId174"/>
    <p:sldId id="11266" r:id="rId175"/>
    <p:sldId id="11267" r:id="rId176"/>
    <p:sldId id="11268" r:id="rId177"/>
    <p:sldId id="11269" r:id="rId178"/>
    <p:sldId id="11270" r:id="rId179"/>
    <p:sldId id="11271" r:id="rId180"/>
    <p:sldId id="11272" r:id="rId181"/>
    <p:sldId id="11997" r:id="rId182"/>
    <p:sldId id="8832" r:id="rId183"/>
    <p:sldId id="8833" r:id="rId184"/>
    <p:sldId id="8834" r:id="rId185"/>
    <p:sldId id="11996" r:id="rId186"/>
    <p:sldId id="8868" r:id="rId187"/>
    <p:sldId id="9762" r:id="rId188"/>
    <p:sldId id="8869" r:id="rId189"/>
    <p:sldId id="8870" r:id="rId190"/>
    <p:sldId id="8871" r:id="rId191"/>
    <p:sldId id="8872" r:id="rId192"/>
    <p:sldId id="9763" r:id="rId193"/>
    <p:sldId id="8873" r:id="rId194"/>
    <p:sldId id="11995" r:id="rId195"/>
    <p:sldId id="8879" r:id="rId196"/>
    <p:sldId id="8880" r:id="rId197"/>
    <p:sldId id="8881" r:id="rId198"/>
    <p:sldId id="11998" r:id="rId199"/>
  </p:sldIdLst>
  <p:sldSz cx="12192000" cy="6858000"/>
  <p:notesSz cx="6858000" cy="9144000"/>
  <p:embeddedFontLst>
    <p:embeddedFont>
      <p:font typeface="Avva_Marcos" panose="04020500000000000000" pitchFamily="82" charset="0"/>
      <p:regular r:id="rId201"/>
    </p:embeddedFont>
    <p:embeddedFont>
      <p:font typeface="Avva_Shenouda" panose="020B0500000000000000" pitchFamily="34" charset="0"/>
      <p:regular r:id="rId202"/>
    </p:embeddedFont>
    <p:embeddedFont>
      <p:font typeface="Calibri" panose="020F0502020204030204" pitchFamily="34" charset="0"/>
      <p:regular r:id="rId203"/>
      <p:bold r:id="rId204"/>
      <p:italic r:id="rId205"/>
      <p:boldItalic r:id="rId206"/>
    </p:embeddedFont>
    <p:embeddedFont>
      <p:font typeface="Calibri Light" panose="020F0302020204030204" pitchFamily="34" charset="0"/>
      <p:regular r:id="rId207"/>
      <p:italic r:id="rId208"/>
    </p:embeddedFont>
    <p:embeddedFont>
      <p:font typeface="Coptic1" pitchFamily="2" charset="0"/>
      <p:regular r:id="rId209"/>
    </p:embeddedFont>
    <p:embeddedFont>
      <p:font typeface="Microsoft JhengHei" panose="020B0604030504040204" pitchFamily="34" charset="-120"/>
      <p:regular r:id="rId210"/>
      <p:bold r:id="rId211"/>
    </p:embeddedFont>
    <p:embeddedFont>
      <p:font typeface="Microsoft YaHei Light" panose="020B0502040204020203" pitchFamily="34" charset="-122"/>
      <p:regular r:id="rId212"/>
    </p:embeddedFont>
    <p:embeddedFont>
      <p:font typeface="New Athanasius" panose="020B0500000000000000" pitchFamily="34" charset="0"/>
      <p:regular r:id="rId213"/>
    </p:embeddedFont>
    <p:embeddedFont>
      <p:font typeface="Tahoma" panose="020B0604030504040204" pitchFamily="34" charset="0"/>
      <p:regular r:id="rId214"/>
      <p:bold r:id="rId215"/>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2EA"/>
    <a:srgbClr val="EDDA84"/>
    <a:srgbClr val="D6BB81"/>
    <a:srgbClr val="EBD793"/>
    <a:srgbClr val="E9D69B"/>
    <a:srgbClr val="D3B688"/>
    <a:srgbClr val="E7D892"/>
    <a:srgbClr val="F1DD87"/>
    <a:srgbClr val="EEE3D2"/>
    <a:srgbClr val="F4EE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font" Target="fonts/font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font" Target="fonts/font6.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font" Target="fonts/font7.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font" Target="fonts/font8.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font" Target="fonts/font14.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9.fntdata"/><Relationship Id="rId190" Type="http://schemas.openxmlformats.org/officeDocument/2006/relationships/slide" Target="slides/slide189.xml"/><Relationship Id="rId204" Type="http://schemas.openxmlformats.org/officeDocument/2006/relationships/font" Target="fonts/font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10.fntdata"/><Relationship Id="rId215" Type="http://schemas.openxmlformats.org/officeDocument/2006/relationships/font" Target="fonts/font15.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11.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font" Target="fonts/font1.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font" Target="fonts/font12.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font" Target="fonts/font2.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font" Target="fonts/font3.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7B9B2-664A-4B2C-ABC9-DD6B4218F258}" type="datetimeFigureOut">
              <a:rPr lang="fr-FR" smtClean="0"/>
              <a:t>28/07/2023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68E83-85C7-4B88-B025-7CEFBF733270}" type="slidenum">
              <a:rPr lang="fr-FR" smtClean="0"/>
              <a:t>‹N°›</a:t>
            </a:fld>
            <a:endParaRPr lang="fr-FR"/>
          </a:p>
        </p:txBody>
      </p:sp>
    </p:spTree>
    <p:extLst>
      <p:ext uri="{BB962C8B-B14F-4D97-AF65-F5344CB8AC3E}">
        <p14:creationId xmlns:p14="http://schemas.microsoft.com/office/powerpoint/2010/main" val="51400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B3E7975-33D7-4F8E-961F-C24DE9E8CED0}"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93571" name="Rectangle 2"/>
          <p:cNvSpPr>
            <a:spLocks noGrp="1" noRot="1" noChangeAspect="1" noChangeArrowheads="1" noTextEdit="1"/>
          </p:cNvSpPr>
          <p:nvPr>
            <p:ph type="sldImg"/>
          </p:nvPr>
        </p:nvSpPr>
        <p:spPr>
          <a:xfrm>
            <a:off x="2309813" y="522288"/>
            <a:ext cx="4643437" cy="2611437"/>
          </a:xfrm>
          <a:ln/>
        </p:spPr>
      </p:sp>
      <p:sp>
        <p:nvSpPr>
          <p:cNvPr id="49357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235625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929BFE2-C152-40AA-962F-6E40A3803A6E}"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29795" name="Rectangle 2"/>
          <p:cNvSpPr>
            <a:spLocks noGrp="1" noRot="1" noChangeAspect="1" noChangeArrowheads="1" noTextEdit="1"/>
          </p:cNvSpPr>
          <p:nvPr>
            <p:ph type="sldImg"/>
          </p:nvPr>
        </p:nvSpPr>
        <p:spPr>
          <a:xfrm>
            <a:off x="2309813" y="522288"/>
            <a:ext cx="4643437" cy="2611437"/>
          </a:xfrm>
          <a:ln/>
        </p:spPr>
      </p:sp>
      <p:sp>
        <p:nvSpPr>
          <p:cNvPr id="92979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892477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FAEB715-B779-4DFC-9B75-204F50664DF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0819" name="Rectangle 2"/>
          <p:cNvSpPr>
            <a:spLocks noGrp="1" noRot="1" noChangeAspect="1" noChangeArrowheads="1" noTextEdit="1"/>
          </p:cNvSpPr>
          <p:nvPr>
            <p:ph type="sldImg"/>
          </p:nvPr>
        </p:nvSpPr>
        <p:spPr>
          <a:xfrm>
            <a:off x="2309813" y="522288"/>
            <a:ext cx="4643437" cy="2611437"/>
          </a:xfrm>
          <a:ln/>
        </p:spPr>
      </p:sp>
      <p:sp>
        <p:nvSpPr>
          <p:cNvPr id="93082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812479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34523E1-D570-4584-97CC-1A59D505BEDA}"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2867" name="Rectangle 2"/>
          <p:cNvSpPr>
            <a:spLocks noGrp="1" noRot="1" noChangeAspect="1" noChangeArrowheads="1" noTextEdit="1"/>
          </p:cNvSpPr>
          <p:nvPr>
            <p:ph type="sldImg"/>
          </p:nvPr>
        </p:nvSpPr>
        <p:spPr>
          <a:xfrm>
            <a:off x="2309813" y="522288"/>
            <a:ext cx="4643437" cy="2611437"/>
          </a:xfrm>
          <a:ln/>
        </p:spPr>
      </p:sp>
      <p:sp>
        <p:nvSpPr>
          <p:cNvPr id="9328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04787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EDC8C65-693F-49ED-88AB-AF445EC1955C}"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17123" name="Rectangle 2"/>
          <p:cNvSpPr>
            <a:spLocks noGrp="1" noRot="1" noChangeAspect="1" noChangeArrowheads="1" noTextEdit="1"/>
          </p:cNvSpPr>
          <p:nvPr>
            <p:ph type="sldImg"/>
          </p:nvPr>
        </p:nvSpPr>
        <p:spPr>
          <a:xfrm>
            <a:off x="2309813" y="522288"/>
            <a:ext cx="4643437" cy="2611437"/>
          </a:xfrm>
          <a:ln/>
        </p:spPr>
      </p:sp>
      <p:sp>
        <p:nvSpPr>
          <p:cNvPr id="51712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288154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2A7E6A-05BC-4F25-866E-FB7EF4D1A63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55011" name="Rectangle 2"/>
          <p:cNvSpPr>
            <a:spLocks noGrp="1" noRot="1" noChangeAspect="1" noChangeArrowheads="1" noTextEdit="1"/>
          </p:cNvSpPr>
          <p:nvPr>
            <p:ph type="sldImg"/>
          </p:nvPr>
        </p:nvSpPr>
        <p:spPr>
          <a:xfrm>
            <a:off x="2309813" y="522288"/>
            <a:ext cx="4643437" cy="2611437"/>
          </a:xfrm>
          <a:ln/>
        </p:spPr>
      </p:sp>
      <p:sp>
        <p:nvSpPr>
          <p:cNvPr id="5550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46505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2A7E6A-05BC-4F25-866E-FB7EF4D1A63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55011" name="Rectangle 2"/>
          <p:cNvSpPr>
            <a:spLocks noGrp="1" noRot="1" noChangeAspect="1" noChangeArrowheads="1" noTextEdit="1"/>
          </p:cNvSpPr>
          <p:nvPr>
            <p:ph type="sldImg"/>
          </p:nvPr>
        </p:nvSpPr>
        <p:spPr>
          <a:xfrm>
            <a:off x="2309813" y="522288"/>
            <a:ext cx="4643437" cy="2611437"/>
          </a:xfrm>
          <a:ln/>
        </p:spPr>
      </p:sp>
      <p:sp>
        <p:nvSpPr>
          <p:cNvPr id="5550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03234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E1F29B4-E7E5-4C8B-8E17-DD96E481622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8979" name="Rectangle 2"/>
          <p:cNvSpPr>
            <a:spLocks noGrp="1" noRot="1" noChangeAspect="1" noChangeArrowheads="1" noTextEdit="1"/>
          </p:cNvSpPr>
          <p:nvPr>
            <p:ph type="sldImg"/>
          </p:nvPr>
        </p:nvSpPr>
        <p:spPr>
          <a:xfrm>
            <a:off x="2309813" y="522288"/>
            <a:ext cx="4643437" cy="2611437"/>
          </a:xfrm>
          <a:ln/>
        </p:spPr>
      </p:sp>
      <p:sp>
        <p:nvSpPr>
          <p:cNvPr id="63898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732803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27547400-19EF-4C64-AED6-9A9928326D57}"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0003" name="Rectangle 2"/>
          <p:cNvSpPr>
            <a:spLocks noGrp="1" noRot="1" noChangeAspect="1" noChangeArrowheads="1" noTextEdit="1"/>
          </p:cNvSpPr>
          <p:nvPr>
            <p:ph type="sldImg"/>
          </p:nvPr>
        </p:nvSpPr>
        <p:spPr>
          <a:xfrm>
            <a:off x="2309813" y="522288"/>
            <a:ext cx="4643437" cy="2611437"/>
          </a:xfrm>
          <a:ln/>
        </p:spPr>
      </p:sp>
      <p:sp>
        <p:nvSpPr>
          <p:cNvPr id="64000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04357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023A1FB-8969-4624-8382-0FFA06A6E280}"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1027" name="Rectangle 2"/>
          <p:cNvSpPr>
            <a:spLocks noGrp="1" noRot="1" noChangeAspect="1" noChangeArrowheads="1" noTextEdit="1"/>
          </p:cNvSpPr>
          <p:nvPr>
            <p:ph type="sldImg"/>
          </p:nvPr>
        </p:nvSpPr>
        <p:spPr>
          <a:xfrm>
            <a:off x="2309813" y="522288"/>
            <a:ext cx="4643437" cy="2611437"/>
          </a:xfrm>
          <a:ln/>
        </p:spPr>
      </p:sp>
      <p:sp>
        <p:nvSpPr>
          <p:cNvPr id="64102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80131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05E93A9-478D-44E4-A36E-AD8B6BDB896B}"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5123" name="Rectangle 2"/>
          <p:cNvSpPr>
            <a:spLocks noGrp="1" noRot="1" noChangeAspect="1" noChangeArrowheads="1" noTextEdit="1"/>
          </p:cNvSpPr>
          <p:nvPr>
            <p:ph type="sldImg"/>
          </p:nvPr>
        </p:nvSpPr>
        <p:spPr>
          <a:xfrm>
            <a:off x="2309813" y="522288"/>
            <a:ext cx="4643437" cy="2611437"/>
          </a:xfrm>
          <a:ln/>
        </p:spPr>
      </p:sp>
      <p:sp>
        <p:nvSpPr>
          <p:cNvPr id="64512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62849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6236BDC-8FC2-44A7-8539-CABD74A6FCBC}"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94595" name="Rectangle 2"/>
          <p:cNvSpPr>
            <a:spLocks noGrp="1" noRot="1" noChangeAspect="1" noChangeArrowheads="1" noTextEdit="1"/>
          </p:cNvSpPr>
          <p:nvPr>
            <p:ph type="sldImg"/>
          </p:nvPr>
        </p:nvSpPr>
        <p:spPr>
          <a:xfrm>
            <a:off x="2309813" y="522288"/>
            <a:ext cx="4643437" cy="2611437"/>
          </a:xfrm>
          <a:ln/>
        </p:spPr>
      </p:sp>
      <p:sp>
        <p:nvSpPr>
          <p:cNvPr id="49459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496473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58318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2935001-F192-44B7-9C75-E00C904B1E2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72771" name="Rectangle 2"/>
          <p:cNvSpPr>
            <a:spLocks noGrp="1" noRot="1" noChangeAspect="1" noChangeArrowheads="1" noTextEdit="1"/>
          </p:cNvSpPr>
          <p:nvPr>
            <p:ph type="sldImg"/>
          </p:nvPr>
        </p:nvSpPr>
        <p:spPr>
          <a:xfrm>
            <a:off x="2309813" y="522288"/>
            <a:ext cx="4643437" cy="2611437"/>
          </a:xfrm>
          <a:ln/>
        </p:spPr>
      </p:sp>
      <p:sp>
        <p:nvSpPr>
          <p:cNvPr id="67277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45847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2935001-F192-44B7-9C75-E00C904B1E2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72771" name="Rectangle 2"/>
          <p:cNvSpPr>
            <a:spLocks noGrp="1" noRot="1" noChangeAspect="1" noChangeArrowheads="1" noTextEdit="1"/>
          </p:cNvSpPr>
          <p:nvPr>
            <p:ph type="sldImg"/>
          </p:nvPr>
        </p:nvSpPr>
        <p:spPr>
          <a:xfrm>
            <a:off x="2309813" y="522288"/>
            <a:ext cx="4643437" cy="2611437"/>
          </a:xfrm>
          <a:ln/>
        </p:spPr>
      </p:sp>
      <p:sp>
        <p:nvSpPr>
          <p:cNvPr id="67277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53858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66ED992-DF2F-4366-BFC3-F48B2C4870F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22915" name="Rectangle 2"/>
          <p:cNvSpPr>
            <a:spLocks noGrp="1" noRot="1" noChangeAspect="1" noChangeArrowheads="1" noTextEdit="1"/>
          </p:cNvSpPr>
          <p:nvPr>
            <p:ph type="sldImg"/>
          </p:nvPr>
        </p:nvSpPr>
        <p:spPr>
          <a:xfrm>
            <a:off x="2309813" y="522288"/>
            <a:ext cx="4643437" cy="2611437"/>
          </a:xfrm>
          <a:ln/>
        </p:spPr>
      </p:sp>
      <p:sp>
        <p:nvSpPr>
          <p:cNvPr id="42291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212410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96BE5-48BC-47C6-8CCD-5209A93095DD}" type="slidenum">
              <a:rPr lang="ar-SA"/>
              <a:pPr/>
              <a:t>149</a:t>
            </a:fld>
            <a:endParaRPr lang="en-US"/>
          </a:p>
        </p:txBody>
      </p:sp>
      <p:sp>
        <p:nvSpPr>
          <p:cNvPr id="7821314" name="Rectangle 2"/>
          <p:cNvSpPr>
            <a:spLocks noGrp="1" noRot="1" noChangeAspect="1" noChangeArrowheads="1" noTextEdit="1"/>
          </p:cNvSpPr>
          <p:nvPr>
            <p:ph type="sldImg"/>
          </p:nvPr>
        </p:nvSpPr>
        <p:spPr>
          <a:xfrm>
            <a:off x="2309813" y="522288"/>
            <a:ext cx="4643437" cy="2611437"/>
          </a:xfrm>
          <a:ln/>
        </p:spPr>
      </p:sp>
      <p:sp>
        <p:nvSpPr>
          <p:cNvPr id="7821315" name="Rectangle 3"/>
          <p:cNvSpPr>
            <a:spLocks noGrp="1" noChangeArrowheads="1"/>
          </p:cNvSpPr>
          <p:nvPr>
            <p:ph type="body" idx="1"/>
          </p:nvPr>
        </p:nvSpPr>
        <p:spPr/>
        <p:txBody>
          <a:bodyPr/>
          <a:lstStyle/>
          <a:p>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799D7-1BF7-4039-A76F-A2CB345CE5C0}" type="slidenum">
              <a:rPr lang="ar-SA"/>
              <a:pPr/>
              <a:t>150</a:t>
            </a:fld>
            <a:endParaRPr lang="en-US"/>
          </a:p>
        </p:txBody>
      </p:sp>
      <p:sp>
        <p:nvSpPr>
          <p:cNvPr id="7823362" name="Rectangle 2"/>
          <p:cNvSpPr>
            <a:spLocks noGrp="1" noRot="1" noChangeAspect="1" noChangeArrowheads="1" noTextEdit="1"/>
          </p:cNvSpPr>
          <p:nvPr>
            <p:ph type="sldImg"/>
          </p:nvPr>
        </p:nvSpPr>
        <p:spPr>
          <a:xfrm>
            <a:off x="2309813" y="522288"/>
            <a:ext cx="4643437" cy="2611437"/>
          </a:xfrm>
          <a:ln/>
        </p:spPr>
      </p:sp>
      <p:sp>
        <p:nvSpPr>
          <p:cNvPr id="7823363" name="Rectangle 3"/>
          <p:cNvSpPr>
            <a:spLocks noGrp="1" noChangeArrowheads="1"/>
          </p:cNvSpPr>
          <p:nvPr>
            <p:ph type="body" idx="1"/>
          </p:nvPr>
        </p:nvSpPr>
        <p:spPr/>
        <p:txBody>
          <a:bodyPr/>
          <a:lstStyle/>
          <a:p>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66ED992-DF2F-4366-BFC3-F48B2C4870F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22915" name="Rectangle 2"/>
          <p:cNvSpPr>
            <a:spLocks noGrp="1" noRot="1" noChangeAspect="1" noChangeArrowheads="1" noTextEdit="1"/>
          </p:cNvSpPr>
          <p:nvPr>
            <p:ph type="sldImg"/>
          </p:nvPr>
        </p:nvSpPr>
        <p:spPr>
          <a:xfrm>
            <a:off x="2309813" y="522288"/>
            <a:ext cx="4643437" cy="2611437"/>
          </a:xfrm>
          <a:ln/>
        </p:spPr>
      </p:sp>
      <p:sp>
        <p:nvSpPr>
          <p:cNvPr id="42291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913832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p:cNvSpPr>
            <a:spLocks noGrp="1" noChangeArrowheads="1"/>
          </p:cNvSpPr>
          <p:nvPr>
            <p:ph type="sldNum" sz="quarter" idx="5"/>
          </p:nvPr>
        </p:nvSpPr>
        <p:spPr>
          <a:noFill/>
        </p:spPr>
        <p:txBody>
          <a:bodyPr/>
          <a:lstStyle/>
          <a:p>
            <a:fld id="{93F33249-303E-4A5E-86EF-ECB3F9F05709}" type="slidenum">
              <a:rPr lang="ar-SA" smtClean="0"/>
              <a:pPr/>
              <a:t>173</a:t>
            </a:fld>
            <a:endParaRPr lang="en-US"/>
          </a:p>
        </p:txBody>
      </p:sp>
      <p:sp>
        <p:nvSpPr>
          <p:cNvPr id="663555" name="Rectangle 2"/>
          <p:cNvSpPr>
            <a:spLocks noGrp="1" noRot="1" noChangeAspect="1" noChangeArrowheads="1" noTextEdit="1"/>
          </p:cNvSpPr>
          <p:nvPr>
            <p:ph type="sldImg"/>
          </p:nvPr>
        </p:nvSpPr>
        <p:spPr>
          <a:xfrm>
            <a:off x="2311400" y="522288"/>
            <a:ext cx="4643438" cy="2611437"/>
          </a:xfrm>
          <a:ln/>
        </p:spPr>
      </p:sp>
      <p:sp>
        <p:nvSpPr>
          <p:cNvPr id="663556" name="Rectangle 3"/>
          <p:cNvSpPr>
            <a:spLocks noGrp="1" noChangeArrowheads="1"/>
          </p:cNvSpPr>
          <p:nvPr>
            <p:ph type="body" idx="1"/>
          </p:nvPr>
        </p:nvSpPr>
        <p:spPr>
          <a:noFill/>
          <a:ln/>
        </p:spPr>
        <p:txBody>
          <a:bodyPr lIns="92729" tIns="46364" rIns="92729" bIns="46364"/>
          <a:lstStyle/>
          <a:p>
            <a:pPr eaLnBrk="1" hangingPunct="1"/>
            <a:endParaRPr lang="en-CA"/>
          </a:p>
        </p:txBody>
      </p:sp>
    </p:spTree>
    <p:extLst>
      <p:ext uri="{BB962C8B-B14F-4D97-AF65-F5344CB8AC3E}">
        <p14:creationId xmlns:p14="http://schemas.microsoft.com/office/powerpoint/2010/main" val="1733621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7A4394FD-6036-4656-8019-92C1812001AF}" type="slidenum">
              <a:rPr lang="ar-SA" smtClean="0"/>
              <a:pPr/>
              <a:t>174</a:t>
            </a:fld>
            <a:endParaRPr lang="en-US"/>
          </a:p>
        </p:txBody>
      </p:sp>
      <p:sp>
        <p:nvSpPr>
          <p:cNvPr id="578563" name="Rectangle 2"/>
          <p:cNvSpPr>
            <a:spLocks noGrp="1" noRot="1" noChangeAspect="1" noChangeArrowheads="1" noTextEdit="1"/>
          </p:cNvSpPr>
          <p:nvPr>
            <p:ph type="sldImg"/>
          </p:nvPr>
        </p:nvSpPr>
        <p:spPr>
          <a:xfrm>
            <a:off x="2309813" y="522288"/>
            <a:ext cx="4643437" cy="2611437"/>
          </a:xfrm>
          <a:ln/>
        </p:spPr>
      </p:sp>
      <p:sp>
        <p:nvSpPr>
          <p:cNvPr id="578564" name="Rectangle 3"/>
          <p:cNvSpPr>
            <a:spLocks noGrp="1" noChangeArrowheads="1"/>
          </p:cNvSpPr>
          <p:nvPr>
            <p:ph type="body" idx="1"/>
          </p:nvPr>
        </p:nvSpPr>
        <p:spPr>
          <a:noFill/>
          <a:ln/>
        </p:spPr>
        <p:txBody>
          <a:bodyPr/>
          <a:lstStyle/>
          <a:p>
            <a:pPr eaLnBrk="1" hangingPunct="1"/>
            <a:endParaRPr lang="en-CA" dirty="0"/>
          </a:p>
        </p:txBody>
      </p:sp>
    </p:spTree>
    <p:extLst>
      <p:ext uri="{BB962C8B-B14F-4D97-AF65-F5344CB8AC3E}">
        <p14:creationId xmlns:p14="http://schemas.microsoft.com/office/powerpoint/2010/main" val="4248958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7A4394FD-6036-4656-8019-92C1812001AF}" type="slidenum">
              <a:rPr lang="ar-SA" smtClean="0"/>
              <a:pPr/>
              <a:t>175</a:t>
            </a:fld>
            <a:endParaRPr lang="en-US"/>
          </a:p>
        </p:txBody>
      </p:sp>
      <p:sp>
        <p:nvSpPr>
          <p:cNvPr id="578563" name="Rectangle 2"/>
          <p:cNvSpPr>
            <a:spLocks noGrp="1" noRot="1" noChangeAspect="1" noChangeArrowheads="1" noTextEdit="1"/>
          </p:cNvSpPr>
          <p:nvPr>
            <p:ph type="sldImg"/>
          </p:nvPr>
        </p:nvSpPr>
        <p:spPr>
          <a:xfrm>
            <a:off x="2309813" y="522288"/>
            <a:ext cx="4643437" cy="2611437"/>
          </a:xfrm>
          <a:ln/>
        </p:spPr>
      </p:sp>
      <p:sp>
        <p:nvSpPr>
          <p:cNvPr id="5785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2987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7D6E1798-9B5C-44FF-B064-503C4C63D30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95619" name="Rectangle 2"/>
          <p:cNvSpPr>
            <a:spLocks noGrp="1" noRot="1" noChangeAspect="1" noChangeArrowheads="1" noTextEdit="1"/>
          </p:cNvSpPr>
          <p:nvPr>
            <p:ph type="sldImg"/>
          </p:nvPr>
        </p:nvSpPr>
        <p:spPr>
          <a:xfrm>
            <a:off x="2309813" y="522288"/>
            <a:ext cx="4643437" cy="2611437"/>
          </a:xfrm>
          <a:ln/>
        </p:spPr>
      </p:sp>
      <p:sp>
        <p:nvSpPr>
          <p:cNvPr id="49562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295460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7A4394FD-6036-4656-8019-92C1812001AF}" type="slidenum">
              <a:rPr lang="ar-SA" smtClean="0"/>
              <a:pPr/>
              <a:t>176</a:t>
            </a:fld>
            <a:endParaRPr lang="en-US"/>
          </a:p>
        </p:txBody>
      </p:sp>
      <p:sp>
        <p:nvSpPr>
          <p:cNvPr id="578563" name="Rectangle 2"/>
          <p:cNvSpPr>
            <a:spLocks noGrp="1" noRot="1" noChangeAspect="1" noChangeArrowheads="1" noTextEdit="1"/>
          </p:cNvSpPr>
          <p:nvPr>
            <p:ph type="sldImg"/>
          </p:nvPr>
        </p:nvSpPr>
        <p:spPr>
          <a:xfrm>
            <a:off x="2309813" y="522288"/>
            <a:ext cx="4643437" cy="2611437"/>
          </a:xfrm>
          <a:ln/>
        </p:spPr>
      </p:sp>
      <p:sp>
        <p:nvSpPr>
          <p:cNvPr id="5785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177278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7A4394FD-6036-4656-8019-92C1812001AF}" type="slidenum">
              <a:rPr lang="ar-SA" smtClean="0"/>
              <a:pPr/>
              <a:t>177</a:t>
            </a:fld>
            <a:endParaRPr lang="en-US"/>
          </a:p>
        </p:txBody>
      </p:sp>
      <p:sp>
        <p:nvSpPr>
          <p:cNvPr id="578563" name="Rectangle 2"/>
          <p:cNvSpPr>
            <a:spLocks noGrp="1" noRot="1" noChangeAspect="1" noChangeArrowheads="1" noTextEdit="1"/>
          </p:cNvSpPr>
          <p:nvPr>
            <p:ph type="sldImg"/>
          </p:nvPr>
        </p:nvSpPr>
        <p:spPr>
          <a:xfrm>
            <a:off x="2309813" y="522288"/>
            <a:ext cx="4643437" cy="2611437"/>
          </a:xfrm>
          <a:ln/>
        </p:spPr>
      </p:sp>
      <p:sp>
        <p:nvSpPr>
          <p:cNvPr id="5785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255345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7A4394FD-6036-4656-8019-92C1812001AF}" type="slidenum">
              <a:rPr lang="ar-SA" smtClean="0"/>
              <a:pPr/>
              <a:t>178</a:t>
            </a:fld>
            <a:endParaRPr lang="en-US"/>
          </a:p>
        </p:txBody>
      </p:sp>
      <p:sp>
        <p:nvSpPr>
          <p:cNvPr id="578563" name="Rectangle 2"/>
          <p:cNvSpPr>
            <a:spLocks noGrp="1" noRot="1" noChangeAspect="1" noChangeArrowheads="1" noTextEdit="1"/>
          </p:cNvSpPr>
          <p:nvPr>
            <p:ph type="sldImg"/>
          </p:nvPr>
        </p:nvSpPr>
        <p:spPr>
          <a:xfrm>
            <a:off x="2309813" y="522288"/>
            <a:ext cx="4643437" cy="2611437"/>
          </a:xfrm>
          <a:ln/>
        </p:spPr>
      </p:sp>
      <p:sp>
        <p:nvSpPr>
          <p:cNvPr id="5785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785700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7A4394FD-6036-4656-8019-92C1812001AF}" type="slidenum">
              <a:rPr lang="ar-SA" smtClean="0"/>
              <a:pPr/>
              <a:t>179</a:t>
            </a:fld>
            <a:endParaRPr lang="en-US" dirty="0"/>
          </a:p>
        </p:txBody>
      </p:sp>
      <p:sp>
        <p:nvSpPr>
          <p:cNvPr id="578563" name="Rectangle 2"/>
          <p:cNvSpPr>
            <a:spLocks noGrp="1" noRot="1" noChangeAspect="1" noChangeArrowheads="1" noTextEdit="1"/>
          </p:cNvSpPr>
          <p:nvPr>
            <p:ph type="sldImg"/>
          </p:nvPr>
        </p:nvSpPr>
        <p:spPr>
          <a:xfrm>
            <a:off x="2309813" y="522288"/>
            <a:ext cx="4643437" cy="2611437"/>
          </a:xfrm>
          <a:ln/>
        </p:spPr>
      </p:sp>
      <p:sp>
        <p:nvSpPr>
          <p:cNvPr id="578564" name="Rectangle 3"/>
          <p:cNvSpPr>
            <a:spLocks noGrp="1" noChangeArrowheads="1"/>
          </p:cNvSpPr>
          <p:nvPr>
            <p:ph type="body" idx="1"/>
          </p:nvPr>
        </p:nvSpPr>
        <p:spPr>
          <a:noFill/>
          <a:ln/>
        </p:spPr>
        <p:txBody>
          <a:bodyPr/>
          <a:lstStyle/>
          <a:p>
            <a:pPr eaLnBrk="1" hangingPunct="1"/>
            <a:endParaRPr lang="en-CA" dirty="0"/>
          </a:p>
        </p:txBody>
      </p:sp>
    </p:spTree>
    <p:extLst>
      <p:ext uri="{BB962C8B-B14F-4D97-AF65-F5344CB8AC3E}">
        <p14:creationId xmlns:p14="http://schemas.microsoft.com/office/powerpoint/2010/main" val="492198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7A4394FD-6036-4656-8019-92C1812001AF}" type="slidenum">
              <a:rPr lang="ar-SA" smtClean="0"/>
              <a:pPr/>
              <a:t>180</a:t>
            </a:fld>
            <a:endParaRPr lang="en-US" dirty="0"/>
          </a:p>
        </p:txBody>
      </p:sp>
      <p:sp>
        <p:nvSpPr>
          <p:cNvPr id="578563" name="Rectangle 2"/>
          <p:cNvSpPr>
            <a:spLocks noGrp="1" noRot="1" noChangeAspect="1" noChangeArrowheads="1" noTextEdit="1"/>
          </p:cNvSpPr>
          <p:nvPr>
            <p:ph type="sldImg"/>
          </p:nvPr>
        </p:nvSpPr>
        <p:spPr>
          <a:xfrm>
            <a:off x="2309813" y="522288"/>
            <a:ext cx="4643437" cy="2611437"/>
          </a:xfrm>
          <a:ln/>
        </p:spPr>
      </p:sp>
      <p:sp>
        <p:nvSpPr>
          <p:cNvPr id="578564" name="Rectangle 3"/>
          <p:cNvSpPr>
            <a:spLocks noGrp="1" noChangeArrowheads="1"/>
          </p:cNvSpPr>
          <p:nvPr>
            <p:ph type="body" idx="1"/>
          </p:nvPr>
        </p:nvSpPr>
        <p:spPr>
          <a:noFill/>
          <a:ln/>
        </p:spPr>
        <p:txBody>
          <a:bodyPr/>
          <a:lstStyle/>
          <a:p>
            <a:pPr eaLnBrk="1" hangingPunct="1"/>
            <a:endParaRPr lang="en-CA" dirty="0"/>
          </a:p>
        </p:txBody>
      </p:sp>
    </p:spTree>
    <p:extLst>
      <p:ext uri="{BB962C8B-B14F-4D97-AF65-F5344CB8AC3E}">
        <p14:creationId xmlns:p14="http://schemas.microsoft.com/office/powerpoint/2010/main" val="2321123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679CC5F-3C50-4B16-B5B4-32099197E9B8}"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21571" name="Rectangle 2"/>
          <p:cNvSpPr>
            <a:spLocks noGrp="1" noRot="1" noChangeAspect="1" noChangeArrowheads="1" noTextEdit="1"/>
          </p:cNvSpPr>
          <p:nvPr>
            <p:ph type="sldImg"/>
          </p:nvPr>
        </p:nvSpPr>
        <p:spPr>
          <a:xfrm>
            <a:off x="2309813" y="522288"/>
            <a:ext cx="4643437" cy="2611437"/>
          </a:xfrm>
          <a:ln/>
        </p:spPr>
      </p:sp>
      <p:sp>
        <p:nvSpPr>
          <p:cNvPr id="62157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017639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4650E824-AA0F-48C2-A4F8-7078CF9C56AE}"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23619" name="Rectangle 2"/>
          <p:cNvSpPr>
            <a:spLocks noGrp="1" noRot="1" noChangeAspect="1" noChangeArrowheads="1" noTextEdit="1"/>
          </p:cNvSpPr>
          <p:nvPr>
            <p:ph type="sldImg"/>
          </p:nvPr>
        </p:nvSpPr>
        <p:spPr>
          <a:xfrm>
            <a:off x="2309813" y="522288"/>
            <a:ext cx="4643437" cy="2611437"/>
          </a:xfrm>
          <a:ln/>
        </p:spPr>
      </p:sp>
      <p:sp>
        <p:nvSpPr>
          <p:cNvPr id="62362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629765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4A371DE-1FE7-4011-BEBD-DECD52A54402}"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25667" name="Rectangle 2"/>
          <p:cNvSpPr>
            <a:spLocks noGrp="1" noRot="1" noChangeAspect="1" noChangeArrowheads="1" noTextEdit="1"/>
          </p:cNvSpPr>
          <p:nvPr>
            <p:ph type="sldImg"/>
          </p:nvPr>
        </p:nvSpPr>
        <p:spPr>
          <a:xfrm>
            <a:off x="2309813" y="522288"/>
            <a:ext cx="4643437" cy="2611437"/>
          </a:xfrm>
          <a:ln/>
        </p:spPr>
      </p:sp>
      <p:sp>
        <p:nvSpPr>
          <p:cNvPr id="6256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903365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3017191-EF92-412E-A8AE-10E6ECD6EA71}"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88803" name="Rectangle 2"/>
          <p:cNvSpPr>
            <a:spLocks noGrp="1" noRot="1" noChangeAspect="1" noChangeArrowheads="1" noTextEdit="1"/>
          </p:cNvSpPr>
          <p:nvPr>
            <p:ph type="sldImg"/>
          </p:nvPr>
        </p:nvSpPr>
        <p:spPr>
          <a:xfrm>
            <a:off x="2309813" y="522288"/>
            <a:ext cx="4643437" cy="2611437"/>
          </a:xfrm>
          <a:ln/>
        </p:spPr>
      </p:sp>
      <p:sp>
        <p:nvSpPr>
          <p:cNvPr id="58880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134174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1AEB868-5BAA-4458-8282-F5AD2A1B4F43}"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89827" name="Rectangle 2"/>
          <p:cNvSpPr>
            <a:spLocks noGrp="1" noRot="1" noChangeAspect="1" noChangeArrowheads="1" noTextEdit="1"/>
          </p:cNvSpPr>
          <p:nvPr>
            <p:ph type="sldImg"/>
          </p:nvPr>
        </p:nvSpPr>
        <p:spPr>
          <a:xfrm>
            <a:off x="2309813" y="522288"/>
            <a:ext cx="4643437" cy="2611437"/>
          </a:xfrm>
          <a:ln/>
        </p:spPr>
      </p:sp>
      <p:sp>
        <p:nvSpPr>
          <p:cNvPr id="58982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14282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8184891-D19A-4644-8E64-B41E6CB9D580}"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96643" name="Rectangle 2"/>
          <p:cNvSpPr>
            <a:spLocks noGrp="1" noRot="1" noChangeAspect="1" noChangeArrowheads="1" noTextEdit="1"/>
          </p:cNvSpPr>
          <p:nvPr>
            <p:ph type="sldImg"/>
          </p:nvPr>
        </p:nvSpPr>
        <p:spPr>
          <a:xfrm>
            <a:off x="2309813" y="522288"/>
            <a:ext cx="4643437" cy="2611437"/>
          </a:xfrm>
          <a:ln/>
        </p:spPr>
      </p:sp>
      <p:sp>
        <p:nvSpPr>
          <p:cNvPr id="4966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70693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5153C59-4945-426E-8F21-905346B5FEC6}"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90851" name="Rectangle 2"/>
          <p:cNvSpPr>
            <a:spLocks noGrp="1" noRot="1" noChangeAspect="1" noChangeArrowheads="1" noTextEdit="1"/>
          </p:cNvSpPr>
          <p:nvPr>
            <p:ph type="sldImg"/>
          </p:nvPr>
        </p:nvSpPr>
        <p:spPr>
          <a:xfrm>
            <a:off x="2309813" y="522288"/>
            <a:ext cx="4643437" cy="2611437"/>
          </a:xfrm>
          <a:ln/>
        </p:spPr>
      </p:sp>
      <p:sp>
        <p:nvSpPr>
          <p:cNvPr id="59085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84617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AD46256-8C61-4E03-BAF4-A5C1271043FE}"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97667" name="Rectangle 2"/>
          <p:cNvSpPr>
            <a:spLocks noGrp="1" noRot="1" noChangeAspect="1" noChangeArrowheads="1" noTextEdit="1"/>
          </p:cNvSpPr>
          <p:nvPr>
            <p:ph type="sldImg"/>
          </p:nvPr>
        </p:nvSpPr>
        <p:spPr>
          <a:xfrm>
            <a:off x="2309813" y="522288"/>
            <a:ext cx="4643437" cy="2611437"/>
          </a:xfrm>
          <a:ln/>
        </p:spPr>
      </p:sp>
      <p:sp>
        <p:nvSpPr>
          <p:cNvPr id="4976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00931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688A6AA-1E15-4633-B9B0-82C0A104EB05}"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05507" name="Rectangle 2"/>
          <p:cNvSpPr>
            <a:spLocks noGrp="1" noRot="1" noChangeAspect="1" noChangeArrowheads="1" noTextEdit="1"/>
          </p:cNvSpPr>
          <p:nvPr>
            <p:ph type="sldImg"/>
          </p:nvPr>
        </p:nvSpPr>
        <p:spPr>
          <a:xfrm>
            <a:off x="2309813" y="522288"/>
            <a:ext cx="4643437" cy="2611437"/>
          </a:xfrm>
          <a:ln/>
        </p:spPr>
      </p:sp>
      <p:sp>
        <p:nvSpPr>
          <p:cNvPr id="40550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34150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470521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EA806D2-6D2C-44E0-ACD7-C2E83F6C6A0F}"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3715" name="Rectangle 2"/>
          <p:cNvSpPr>
            <a:spLocks noGrp="1" noRot="1" noChangeAspect="1" noChangeArrowheads="1" noTextEdit="1"/>
          </p:cNvSpPr>
          <p:nvPr>
            <p:ph type="sldImg"/>
          </p:nvPr>
        </p:nvSpPr>
        <p:spPr>
          <a:xfrm>
            <a:off x="2309813" y="522288"/>
            <a:ext cx="4643437" cy="2611437"/>
          </a:xfrm>
          <a:ln/>
        </p:spPr>
      </p:sp>
      <p:sp>
        <p:nvSpPr>
          <p:cNvPr id="88371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44494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09813" y="522288"/>
            <a:ext cx="4643437" cy="26114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E9FC2A5-9E34-4DE8-B62F-EC6C5AB1850D}" type="slidenum">
              <a:rPr kumimoji="0" lang="ar-EG"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1524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207951-FD88-28A3-407E-78A1A83152F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00CB0D3-49A4-6FF0-4199-68E0A4E3D0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B8474B7-4BF5-7B2C-C89F-A0DC58E97666}"/>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5" name="Espace réservé du pied de page 4">
            <a:extLst>
              <a:ext uri="{FF2B5EF4-FFF2-40B4-BE49-F238E27FC236}">
                <a16:creationId xmlns:a16="http://schemas.microsoft.com/office/drawing/2014/main" id="{57D91BBF-E344-9F76-92A9-C2FAE2EBF2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26BFD0-D78D-BA13-7B8A-F4E9465612AC}"/>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417621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8813C-9F45-B239-119B-D81AD513334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837E29E-C6B7-B4E2-CC21-EB258BB628F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572307-37F6-5B50-11FE-1CE48BCA0F41}"/>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5" name="Espace réservé du pied de page 4">
            <a:extLst>
              <a:ext uri="{FF2B5EF4-FFF2-40B4-BE49-F238E27FC236}">
                <a16:creationId xmlns:a16="http://schemas.microsoft.com/office/drawing/2014/main" id="{BBCC91FE-1C31-69C1-5B9B-E4EA31EA7E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F68B75-AB1F-61CA-405F-030395634B23}"/>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3802976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48D38E6-D26E-A018-0BA5-D66370D0A9B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CCED41C-7ACF-2C03-A605-2A1CF0C3C07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DBAFFD-8F4F-2984-5A95-B15F2D03BC0B}"/>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5" name="Espace réservé du pied de page 4">
            <a:extLst>
              <a:ext uri="{FF2B5EF4-FFF2-40B4-BE49-F238E27FC236}">
                <a16:creationId xmlns:a16="http://schemas.microsoft.com/office/drawing/2014/main" id="{0FDCBFE1-1256-CC1A-BAA2-E58D057BB2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C8A9244-5168-F746-E34C-A29E40450913}"/>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403861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p>
        </p:txBody>
      </p:sp>
      <p:sp>
        <p:nvSpPr>
          <p:cNvPr id="3" name="Table Placeholder 2"/>
          <p:cNvSpPr>
            <a:spLocks noGrp="1"/>
          </p:cNvSpPr>
          <p:nvPr>
            <p:ph type="tbl" idx="1"/>
          </p:nvPr>
        </p:nvSpPr>
        <p:spPr>
          <a:xfrm>
            <a:off x="406400" y="1371600"/>
            <a:ext cx="10363200" cy="4114800"/>
          </a:xfrm>
        </p:spPr>
        <p:txBody>
          <a:bodyPr/>
          <a:lstStyle/>
          <a:p>
            <a:pPr lvl="0"/>
            <a:endParaRPr lang="en-US" noProof="0"/>
          </a:p>
        </p:txBody>
      </p:sp>
    </p:spTree>
    <p:extLst>
      <p:ext uri="{BB962C8B-B14F-4D97-AF65-F5344CB8AC3E}">
        <p14:creationId xmlns:p14="http://schemas.microsoft.com/office/powerpoint/2010/main" val="23718128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0"/>
            <a:ext cx="10363200" cy="54864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34140023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406400" y="1371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89600" y="1371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3373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406400" y="13716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89600" y="13716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06400" y="3505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0924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0C7B0A-422D-6AB4-2296-A57456C828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5D192FD-F04C-46C4-5024-B6E1A2154DA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044B78-4E96-B342-197D-701A94D4FB31}"/>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5" name="Espace réservé du pied de page 4">
            <a:extLst>
              <a:ext uri="{FF2B5EF4-FFF2-40B4-BE49-F238E27FC236}">
                <a16:creationId xmlns:a16="http://schemas.microsoft.com/office/drawing/2014/main" id="{15BE2783-B048-C896-2785-DEF4360F085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81007B3-F033-6649-7B36-B7FA63C04198}"/>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70748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F58CE-C568-A694-60DE-3C1025D1ADB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A1CD517-4006-61D4-1256-21B9AF1A8E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06279D4-EA8E-33A2-65B2-76B775F3A4DF}"/>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5" name="Espace réservé du pied de page 4">
            <a:extLst>
              <a:ext uri="{FF2B5EF4-FFF2-40B4-BE49-F238E27FC236}">
                <a16:creationId xmlns:a16="http://schemas.microsoft.com/office/drawing/2014/main" id="{76ACDDBD-4EE8-D631-4D9C-E629B07C9B7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AEBE3C-3101-6ED0-F2D2-9D2B500E0021}"/>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917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1ADB8-07A5-6398-F26B-12A4F2128F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C385D60-68A2-899A-67A8-F0340FE12C1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E5646D6-5670-3D0B-E1E3-0A446FC2F7C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83DFD08-C6F6-F7BD-1E62-C4ABE73BFFD8}"/>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6" name="Espace réservé du pied de page 5">
            <a:extLst>
              <a:ext uri="{FF2B5EF4-FFF2-40B4-BE49-F238E27FC236}">
                <a16:creationId xmlns:a16="http://schemas.microsoft.com/office/drawing/2014/main" id="{6DCD5C69-7DC5-60F8-F0E1-1371BC364F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0D70C9-9E9E-7C7D-E549-DF9416A4AF61}"/>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2054635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D991CB-8FB2-DF40-8C96-75F6B38D55F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4667258-3D27-E1F7-6183-2FAC5B4311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E914072-ED76-A922-F4E5-3C7D1A3C02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3FAC82D-1C56-8443-BD4A-E46F62284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2B8CA09-EE6E-BA78-0160-B6F64C0552D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9EA05A7-B5C5-5F69-B853-9D0A1C90ACF5}"/>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8" name="Espace réservé du pied de page 7">
            <a:extLst>
              <a:ext uri="{FF2B5EF4-FFF2-40B4-BE49-F238E27FC236}">
                <a16:creationId xmlns:a16="http://schemas.microsoft.com/office/drawing/2014/main" id="{1CFF9C7B-7B87-3724-E109-454CC154678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CE1CFF7-9BE5-A011-BB87-9956727C7714}"/>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328835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C47B4E-E2BE-A6B1-2C5C-BB24924924F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68C1B57-50CC-64DE-67C5-0EFE930C412B}"/>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4" name="Espace réservé du pied de page 3">
            <a:extLst>
              <a:ext uri="{FF2B5EF4-FFF2-40B4-BE49-F238E27FC236}">
                <a16:creationId xmlns:a16="http://schemas.microsoft.com/office/drawing/2014/main" id="{C5D686E9-1A8C-0148-CA87-45EE4DA4587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8E284C2-4314-D814-1676-79E00DB29B4D}"/>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189615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681C784-403D-F06D-3E80-3E2F10587A2D}"/>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3" name="Espace réservé du pied de page 2">
            <a:extLst>
              <a:ext uri="{FF2B5EF4-FFF2-40B4-BE49-F238E27FC236}">
                <a16:creationId xmlns:a16="http://schemas.microsoft.com/office/drawing/2014/main" id="{C070582F-6CB1-37EF-8F31-95995312A41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3FD2551-AB77-E098-35ED-04696EB0DB21}"/>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3063939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537C7F-FF4A-A503-1613-F1FCEEA32B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26E1B23-5DC9-C706-5490-109F063F1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4D8B2FF-5D12-18E6-95E9-EA7C186FA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51D9F53-815D-0FEB-70AB-4DFF81CB44EF}"/>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6" name="Espace réservé du pied de page 5">
            <a:extLst>
              <a:ext uri="{FF2B5EF4-FFF2-40B4-BE49-F238E27FC236}">
                <a16:creationId xmlns:a16="http://schemas.microsoft.com/office/drawing/2014/main" id="{1249FC0B-1262-7447-BC33-20B601EE9E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50F7F6-2E64-A08F-B80E-BF16ACB36396}"/>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3749598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45AAA-8FC1-00A5-A81A-A995A4E504C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6F58522-4F57-34AF-C696-00F4C1D8E3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9B6F30B-F817-5305-3073-C3E389162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FB82C7C-D904-1177-4BB7-69815453D8A4}"/>
              </a:ext>
            </a:extLst>
          </p:cNvPr>
          <p:cNvSpPr>
            <a:spLocks noGrp="1"/>
          </p:cNvSpPr>
          <p:nvPr>
            <p:ph type="dt" sz="half" idx="10"/>
          </p:nvPr>
        </p:nvSpPr>
        <p:spPr/>
        <p:txBody>
          <a:bodyPr/>
          <a:lstStyle/>
          <a:p>
            <a:fld id="{A55A4A38-651E-4538-8A06-0B01497906D6}" type="datetimeFigureOut">
              <a:rPr lang="fr-FR" smtClean="0"/>
              <a:t>28/07/2023</a:t>
            </a:fld>
            <a:endParaRPr lang="fr-FR"/>
          </a:p>
        </p:txBody>
      </p:sp>
      <p:sp>
        <p:nvSpPr>
          <p:cNvPr id="6" name="Espace réservé du pied de page 5">
            <a:extLst>
              <a:ext uri="{FF2B5EF4-FFF2-40B4-BE49-F238E27FC236}">
                <a16:creationId xmlns:a16="http://schemas.microsoft.com/office/drawing/2014/main" id="{00EB29DB-008E-E5E9-F1E2-EA18DA10B82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1EB99C-ABCE-B503-5207-E988EF4AA375}"/>
              </a:ext>
            </a:extLst>
          </p:cNvPr>
          <p:cNvSpPr>
            <a:spLocks noGrp="1"/>
          </p:cNvSpPr>
          <p:nvPr>
            <p:ph type="sldNum" sz="quarter" idx="12"/>
          </p:nvPr>
        </p:nvSpPr>
        <p:spPr/>
        <p:txBody>
          <a:bodyPr/>
          <a:lstStyle/>
          <a:p>
            <a:fld id="{92DAC705-A15E-4E44-9474-4FCDE896145F}" type="slidenum">
              <a:rPr lang="fr-FR" smtClean="0"/>
              <a:t>‹N°›</a:t>
            </a:fld>
            <a:endParaRPr lang="fr-FR"/>
          </a:p>
        </p:txBody>
      </p:sp>
    </p:spTree>
    <p:extLst>
      <p:ext uri="{BB962C8B-B14F-4D97-AF65-F5344CB8AC3E}">
        <p14:creationId xmlns:p14="http://schemas.microsoft.com/office/powerpoint/2010/main" val="630879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EE4"/>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FE8FE6B-171F-D548-C6BB-1C062D3A9B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80F0EBC-B8AD-912F-3E6B-B6DB56C887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AC5C4D-2B12-FF6F-217E-6250292B2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A4A38-651E-4538-8A06-0B01497906D6}" type="datetimeFigureOut">
              <a:rPr lang="fr-FR" smtClean="0"/>
              <a:t>28/07/2023</a:t>
            </a:fld>
            <a:endParaRPr lang="fr-FR"/>
          </a:p>
        </p:txBody>
      </p:sp>
      <p:sp>
        <p:nvSpPr>
          <p:cNvPr id="5" name="Espace réservé du pied de page 4">
            <a:extLst>
              <a:ext uri="{FF2B5EF4-FFF2-40B4-BE49-F238E27FC236}">
                <a16:creationId xmlns:a16="http://schemas.microsoft.com/office/drawing/2014/main" id="{8A0A7CBD-6319-66F2-B3AD-4CDEFDC2F5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34527A4-BEED-0F1A-6762-07A623CDF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AC705-A15E-4E44-9474-4FCDE896145F}" type="slidenum">
              <a:rPr lang="fr-FR" smtClean="0"/>
              <a:t>‹N°›</a:t>
            </a:fld>
            <a:endParaRPr lang="fr-FR"/>
          </a:p>
        </p:txBody>
      </p:sp>
    </p:spTree>
    <p:extLst>
      <p:ext uri="{BB962C8B-B14F-4D97-AF65-F5344CB8AC3E}">
        <p14:creationId xmlns:p14="http://schemas.microsoft.com/office/powerpoint/2010/main" val="914033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slide" Target="slide174.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slide" Target="slide186.xml"/><Relationship Id="rId4" Type="http://schemas.openxmlformats.org/officeDocument/2006/relationships/slide" Target="slide18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193.xml"/><Relationship Id="rId1" Type="http://schemas.openxmlformats.org/officeDocument/2006/relationships/slideLayout" Target="../slideLayouts/slideLayout7.xml"/><Relationship Id="rId4" Type="http://schemas.openxmlformats.org/officeDocument/2006/relationships/slide" Target="slide19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slide" Target="slide150.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17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85AE10-49DA-DED3-1BB7-A5103C3E35CC}"/>
              </a:ext>
            </a:extLst>
          </p:cNvPr>
          <p:cNvSpPr/>
          <p:nvPr/>
        </p:nvSpPr>
        <p:spPr>
          <a:xfrm>
            <a:off x="0" y="0"/>
            <a:ext cx="12192000" cy="6866192"/>
          </a:xfrm>
          <a:prstGeom prst="rect">
            <a:avLst/>
          </a:prstGeom>
          <a:pattFill prst="smConfetti">
            <a:fgClr>
              <a:srgbClr val="D6BB81"/>
            </a:fgClr>
            <a:bgClr>
              <a:srgbClr val="EDDA84"/>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16" name="Rectangle 15">
            <a:extLst>
              <a:ext uri="{FF2B5EF4-FFF2-40B4-BE49-F238E27FC236}">
                <a16:creationId xmlns:a16="http://schemas.microsoft.com/office/drawing/2014/main" id="{2BD6041C-54E8-80FE-503B-5A2256819552}"/>
              </a:ext>
            </a:extLst>
          </p:cNvPr>
          <p:cNvSpPr/>
          <p:nvPr/>
        </p:nvSpPr>
        <p:spPr>
          <a:xfrm>
            <a:off x="10999808" y="-14880"/>
            <a:ext cx="1192192" cy="1377388"/>
          </a:xfrm>
          <a:prstGeom prst="rect">
            <a:avLst/>
          </a:prstGeom>
          <a:solidFill>
            <a:srgbClr val="B73D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texte&#10;&#10;Description générée automatiquement">
            <a:extLst>
              <a:ext uri="{FF2B5EF4-FFF2-40B4-BE49-F238E27FC236}">
                <a16:creationId xmlns:a16="http://schemas.microsoft.com/office/drawing/2014/main" id="{F179A830-D545-F157-DBF4-B0C5A2B5685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3000"/>
                    </a14:imgEffect>
                    <a14:imgEffect>
                      <a14:colorTemperature colorTemp="7000"/>
                    </a14:imgEffect>
                    <a14:imgEffect>
                      <a14:brightnessContrast contrast="14000"/>
                    </a14:imgEffect>
                  </a14:imgLayer>
                </a14:imgProps>
              </a:ext>
              <a:ext uri="{28A0092B-C50C-407E-A947-70E740481C1C}">
                <a14:useLocalDpi xmlns:a14="http://schemas.microsoft.com/office/drawing/2010/main" val="0"/>
              </a:ext>
            </a:extLst>
          </a:blip>
          <a:srcRect l="7422" t="6719" r="8065" b="5170"/>
          <a:stretch/>
        </p:blipFill>
        <p:spPr>
          <a:xfrm>
            <a:off x="4635468" y="-1659938"/>
            <a:ext cx="7863376" cy="11553358"/>
          </a:xfrm>
          <a:prstGeom prst="round2SameRect">
            <a:avLst>
              <a:gd name="adj1" fmla="val 50000"/>
              <a:gd name="adj2" fmla="val 0"/>
            </a:avLst>
          </a:prstGeom>
          <a:effectLst>
            <a:outerShdw blurRad="50800" dist="50800" dir="5400000" sx="102000" sy="102000" algn="ctr" rotWithShape="0">
              <a:srgbClr val="000000">
                <a:alpha val="54000"/>
              </a:srgbClr>
            </a:outerShdw>
          </a:effectLst>
        </p:spPr>
      </p:pic>
      <p:sp>
        <p:nvSpPr>
          <p:cNvPr id="13" name="Rectangle 12">
            <a:extLst>
              <a:ext uri="{FF2B5EF4-FFF2-40B4-BE49-F238E27FC236}">
                <a16:creationId xmlns:a16="http://schemas.microsoft.com/office/drawing/2014/main" id="{2E3F1137-B937-F3B9-476B-862C70C95357}"/>
              </a:ext>
            </a:extLst>
          </p:cNvPr>
          <p:cNvSpPr/>
          <p:nvPr/>
        </p:nvSpPr>
        <p:spPr>
          <a:xfrm>
            <a:off x="0" y="-14880"/>
            <a:ext cx="13274348" cy="6866192"/>
          </a:xfrm>
          <a:prstGeom prst="rect">
            <a:avLst/>
          </a:prstGeom>
          <a:gradFill flip="none" rotWithShape="1">
            <a:gsLst>
              <a:gs pos="60000">
                <a:srgbClr val="F7F2EA">
                  <a:alpha val="0"/>
                  <a:lumMod val="100000"/>
                </a:srgbClr>
              </a:gs>
              <a:gs pos="35000">
                <a:srgbClr val="EDDA8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14" name="ZoneTexte 13">
            <a:extLst>
              <a:ext uri="{FF2B5EF4-FFF2-40B4-BE49-F238E27FC236}">
                <a16:creationId xmlns:a16="http://schemas.microsoft.com/office/drawing/2014/main" id="{4E0B395D-7359-E611-E092-E448687BB237}"/>
              </a:ext>
            </a:extLst>
          </p:cNvPr>
          <p:cNvSpPr txBox="1"/>
          <p:nvPr/>
        </p:nvSpPr>
        <p:spPr>
          <a:xfrm>
            <a:off x="75232" y="1833544"/>
            <a:ext cx="4485005" cy="3477875"/>
          </a:xfrm>
          <a:prstGeom prst="rect">
            <a:avLst/>
          </a:prstGeom>
          <a:noFill/>
        </p:spPr>
        <p:txBody>
          <a:bodyPr wrap="square" rtlCol="0">
            <a:spAutoFit/>
          </a:bodyPr>
          <a:lstStyle/>
          <a:p>
            <a:pPr algn="just"/>
            <a:r>
              <a:rPr lang="fr-FR" sz="3200" i="1" dirty="0">
                <a:solidFill>
                  <a:srgbClr val="602522"/>
                </a:solidFill>
                <a:latin typeface="Microsoft YaHei Light" panose="020B0502040204020203" pitchFamily="34" charset="-122"/>
                <a:ea typeface="Microsoft YaHei Light" panose="020B0502040204020203" pitchFamily="34" charset="-122"/>
              </a:rPr>
              <a:t>Ainsi ils ne sont plus deux, mais une seule chair. Que l’homme donc ne sépare pas ce que Dieu a uni ! </a:t>
            </a:r>
          </a:p>
          <a:p>
            <a:pPr algn="just"/>
            <a:endParaRPr lang="fr-FR" sz="3200" dirty="0">
              <a:latin typeface="Microsoft YaHei Light" panose="020B0502040204020203" pitchFamily="34" charset="-122"/>
              <a:ea typeface="Microsoft YaHei Light" panose="020B0502040204020203" pitchFamily="34" charset="-122"/>
            </a:endParaRPr>
          </a:p>
          <a:p>
            <a:pPr algn="just"/>
            <a:r>
              <a:rPr lang="fr-FR" sz="2800" i="1" dirty="0">
                <a:latin typeface="Microsoft YaHei Light" panose="020B0502040204020203" pitchFamily="34" charset="-122"/>
                <a:ea typeface="Microsoft YaHei Light" panose="020B0502040204020203" pitchFamily="34" charset="-122"/>
              </a:rPr>
              <a:t>Matthieu</a:t>
            </a:r>
            <a:r>
              <a:rPr lang="fr-FR" sz="2800" b="0" i="1" dirty="0">
                <a:effectLst/>
                <a:latin typeface="Microsoft YaHei Light" panose="020B0502040204020203" pitchFamily="34" charset="-122"/>
                <a:ea typeface="Microsoft YaHei Light" panose="020B0502040204020203" pitchFamily="34" charset="-122"/>
              </a:rPr>
              <a:t> 19:6</a:t>
            </a:r>
            <a:endParaRPr lang="fr-FR" sz="2800" dirty="0">
              <a:latin typeface="Microsoft YaHei Light" panose="020B0502040204020203" pitchFamily="34" charset="-122"/>
              <a:ea typeface="Microsoft YaHei Light" panose="020B0502040204020203" pitchFamily="34" charset="-122"/>
            </a:endParaRPr>
          </a:p>
        </p:txBody>
      </p:sp>
      <p:graphicFrame>
        <p:nvGraphicFramePr>
          <p:cNvPr id="15" name="Tableau 14">
            <a:extLst>
              <a:ext uri="{FF2B5EF4-FFF2-40B4-BE49-F238E27FC236}">
                <a16:creationId xmlns:a16="http://schemas.microsoft.com/office/drawing/2014/main" id="{291EA603-C17B-6D73-9CAB-FE8FFE5C426C}"/>
              </a:ext>
            </a:extLst>
          </p:cNvPr>
          <p:cNvGraphicFramePr>
            <a:graphicFrameLocks noGrp="1"/>
          </p:cNvGraphicFramePr>
          <p:nvPr>
            <p:extLst>
              <p:ext uri="{D42A27DB-BD31-4B8C-83A1-F6EECF244321}">
                <p14:modId xmlns:p14="http://schemas.microsoft.com/office/powerpoint/2010/main" val="1240668621"/>
              </p:ext>
            </p:extLst>
          </p:nvPr>
        </p:nvGraphicFramePr>
        <p:xfrm>
          <a:off x="150463" y="259608"/>
          <a:ext cx="5717901" cy="828413"/>
        </p:xfrm>
        <a:graphic>
          <a:graphicData uri="http://schemas.openxmlformats.org/drawingml/2006/table">
            <a:tbl>
              <a:tblPr/>
              <a:tblGrid>
                <a:gridCol w="5717901">
                  <a:extLst>
                    <a:ext uri="{9D8B030D-6E8A-4147-A177-3AD203B41FA5}">
                      <a16:colId xmlns:a16="http://schemas.microsoft.com/office/drawing/2014/main" val="3036381409"/>
                    </a:ext>
                  </a:extLst>
                </a:gridCol>
              </a:tblGrid>
              <a:tr h="8284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chemeClr val="tx1"/>
                          </a:solidFill>
                          <a:effectLst/>
                          <a:uLnTx/>
                          <a:uFillTx/>
                          <a:latin typeface="Microsoft JhengHei" panose="020B0604030504040204" pitchFamily="34" charset="-120"/>
                          <a:ea typeface="Microsoft JhengHei" panose="020B0604030504040204" pitchFamily="34" charset="-120"/>
                          <a:cs typeface="+mn-cs"/>
                        </a:rPr>
                        <a:t>Rite du mariage</a:t>
                      </a:r>
                    </a:p>
                  </a:txBody>
                  <a:tcP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6904123"/>
                  </a:ext>
                </a:extLst>
              </a:tr>
            </a:tbl>
          </a:graphicData>
        </a:graphic>
      </p:graphicFrame>
    </p:spTree>
    <p:extLst>
      <p:ext uri="{BB962C8B-B14F-4D97-AF65-F5344CB8AC3E}">
        <p14:creationId xmlns:p14="http://schemas.microsoft.com/office/powerpoint/2010/main" val="325995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895545080"/>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457200" marR="0" lvl="0" indent="-457200" algn="just" defTabSz="914400" rtl="0" eaLnBrk="1" fontAlgn="base" latinLnBrk="0" hangingPunct="1">
                        <a:lnSpc>
                          <a:spcPct val="100000"/>
                        </a:lnSpc>
                        <a:spcBef>
                          <a:spcPct val="20000"/>
                        </a:spcBef>
                        <a:spcAft>
                          <a:spcPct val="0"/>
                        </a:spcAft>
                        <a:buClrTx/>
                        <a:buSzTx/>
                        <a:buFontTx/>
                        <a:buChar char="-"/>
                        <a:tabLst/>
                      </a:pPr>
                      <a:r>
                        <a:rPr kumimoji="0" lang="fr-FR" sz="2800" b="0" i="0" u="none" strike="noStrike" cap="none" normalizeH="0" baseline="0" dirty="0">
                          <a:ln>
                            <a:noFill/>
                          </a:ln>
                          <a:solidFill>
                            <a:schemeClr val="tx1"/>
                          </a:solidFill>
                          <a:effectLst/>
                          <a:latin typeface="Arial" charset="0"/>
                          <a:cs typeface="Arial" charset="0"/>
                        </a:rPr>
                        <a:t>que notre maison soit une maison de prière, de pureté, et de bénédiction, suivant la parole biblique: “ [...] Mais moi et ma maison nous adorons le Seigneur” Jo 24:15</a:t>
                      </a:r>
                    </a:p>
                    <a:p>
                      <a:pPr marL="457200" marR="0" lvl="0" indent="-457200" algn="just" defTabSz="914400" rtl="0" eaLnBrk="1" fontAlgn="base" latinLnBrk="0" hangingPunct="1">
                        <a:lnSpc>
                          <a:spcPct val="100000"/>
                        </a:lnSpc>
                        <a:spcBef>
                          <a:spcPct val="20000"/>
                        </a:spcBef>
                        <a:spcAft>
                          <a:spcPct val="0"/>
                        </a:spcAft>
                        <a:buClrTx/>
                        <a:buSzTx/>
                        <a:buFontTx/>
                        <a:buChar char="-"/>
                        <a:tabLst/>
                      </a:pPr>
                      <a:r>
                        <a:rPr kumimoji="0" lang="fr-FR" sz="2800" b="0" i="0" u="none" strike="noStrike" cap="none" normalizeH="0" baseline="0" dirty="0">
                          <a:ln>
                            <a:noFill/>
                          </a:ln>
                          <a:solidFill>
                            <a:schemeClr val="tx1"/>
                          </a:solidFill>
                          <a:effectLst/>
                          <a:latin typeface="Arial" charset="0"/>
                          <a:cs typeface="Arial" charset="0"/>
                        </a:rPr>
                        <a:t>de demeurer ferme dans la Foi Orthodoxe jusqu’au dernier souffle.</a:t>
                      </a:r>
                    </a:p>
                    <a:p>
                      <a:pPr marL="457200" marR="0" lvl="0" indent="-457200" algn="just" defTabSz="914400" rtl="0" eaLnBrk="1" fontAlgn="base" latinLnBrk="0" hangingPunct="1">
                        <a:lnSpc>
                          <a:spcPct val="100000"/>
                        </a:lnSpc>
                        <a:spcBef>
                          <a:spcPct val="20000"/>
                        </a:spcBef>
                        <a:spcAft>
                          <a:spcPct val="0"/>
                        </a:spcAft>
                        <a:buClrTx/>
                        <a:buSzTx/>
                        <a:buFontTx/>
                        <a:buChar char="-"/>
                        <a:tabLst/>
                      </a:pPr>
                      <a:r>
                        <a:rPr kumimoji="0" lang="fr-FR" sz="2800" b="0" i="0" u="none" strike="noStrike" cap="none" normalizeH="0" baseline="0" dirty="0">
                          <a:ln>
                            <a:noFill/>
                          </a:ln>
                          <a:solidFill>
                            <a:schemeClr val="tx1"/>
                          </a:solidFill>
                          <a:effectLst/>
                          <a:latin typeface="Arial" charset="0"/>
                          <a:cs typeface="Arial" charset="0"/>
                        </a:rPr>
                        <a:t>de respecter les lois de la Sainte Église et de préserver ses traditions, ses rîtes et ses enseignements.</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457200" marR="0" lvl="0" indent="-457200" algn="just" defTabSz="914400" rtl="1" eaLnBrk="1" fontAlgn="base" latinLnBrk="0" hangingPunct="1">
                        <a:lnSpc>
                          <a:spcPct val="100000"/>
                        </a:lnSpc>
                        <a:spcBef>
                          <a:spcPts val="0"/>
                        </a:spcBef>
                        <a:spcAft>
                          <a:spcPct val="0"/>
                        </a:spcAft>
                        <a:buClrTx/>
                        <a:buSzTx/>
                        <a:buFontTx/>
                        <a:buChar char="-"/>
                        <a:tabLst/>
                      </a:pPr>
                      <a:r>
                        <a:rPr kumimoji="0" lang="ar-EG" sz="3200" b="0" i="0" u="none" strike="noStrike" cap="none" normalizeH="0" baseline="0" dirty="0">
                          <a:ln>
                            <a:noFill/>
                          </a:ln>
                          <a:solidFill>
                            <a:schemeClr val="tx1"/>
                          </a:solidFill>
                          <a:effectLst/>
                          <a:latin typeface="Arial" charset="0"/>
                          <a:cs typeface="Arial" charset="0"/>
                        </a:rPr>
                        <a:t>وأن يكون بيتنا بيت صلاة وبيت طهارة وبيت بركة عملا بقول الكتاب المقدس أما أنا </a:t>
                      </a:r>
                      <a:r>
                        <a:rPr kumimoji="0" lang="ar-EG" sz="3200" b="0" i="0" u="none" strike="noStrike" cap="none" normalizeH="0" baseline="0" dirty="0" err="1">
                          <a:ln>
                            <a:noFill/>
                          </a:ln>
                          <a:solidFill>
                            <a:schemeClr val="tx1"/>
                          </a:solidFill>
                          <a:effectLst/>
                          <a:latin typeface="Arial" charset="0"/>
                          <a:cs typeface="Arial" charset="0"/>
                        </a:rPr>
                        <a:t>وبيتى</a:t>
                      </a:r>
                      <a:r>
                        <a:rPr kumimoji="0" lang="ar-EG" sz="3200" b="0" i="0" u="none" strike="noStrike" cap="none" normalizeH="0" baseline="0" dirty="0">
                          <a:ln>
                            <a:noFill/>
                          </a:ln>
                          <a:solidFill>
                            <a:schemeClr val="tx1"/>
                          </a:solidFill>
                          <a:effectLst/>
                          <a:latin typeface="Arial" charset="0"/>
                          <a:cs typeface="Arial" charset="0"/>
                        </a:rPr>
                        <a:t> فنعبد الرب.</a:t>
                      </a:r>
                      <a:endParaRPr kumimoji="0" lang="fr-FR" sz="3200" b="0" i="0" u="none" strike="noStrike" cap="none" normalizeH="0" baseline="0" dirty="0">
                        <a:ln>
                          <a:noFill/>
                        </a:ln>
                        <a:solidFill>
                          <a:schemeClr val="tx1"/>
                        </a:solidFill>
                        <a:effectLst/>
                        <a:latin typeface="Arial" charset="0"/>
                        <a:cs typeface="Arial" charset="0"/>
                      </a:endParaRPr>
                    </a:p>
                    <a:p>
                      <a:pPr marL="457200" marR="0" lvl="0" indent="-457200" algn="just" defTabSz="914400" rtl="1" eaLnBrk="1" fontAlgn="base" latinLnBrk="0" hangingPunct="1">
                        <a:lnSpc>
                          <a:spcPct val="100000"/>
                        </a:lnSpc>
                        <a:spcBef>
                          <a:spcPts val="0"/>
                        </a:spcBef>
                        <a:spcAft>
                          <a:spcPct val="0"/>
                        </a:spcAft>
                        <a:buClrTx/>
                        <a:buSzTx/>
                        <a:buFontTx/>
                        <a:buChar char="-"/>
                        <a:tabLst/>
                      </a:pPr>
                      <a:endParaRPr kumimoji="0" lang="fr-FR" sz="3200" b="0" i="0" u="none" strike="noStrike" cap="none" normalizeH="0" baseline="0" dirty="0">
                        <a:ln>
                          <a:noFill/>
                        </a:ln>
                        <a:solidFill>
                          <a:schemeClr val="tx1"/>
                        </a:solidFill>
                        <a:effectLst/>
                        <a:latin typeface="Arial" charset="0"/>
                        <a:cs typeface="Arial" charset="0"/>
                      </a:endParaRPr>
                    </a:p>
                    <a:p>
                      <a:pPr marL="457200" marR="0" lvl="0" indent="-457200" algn="just" defTabSz="914400" rtl="1" eaLnBrk="1" fontAlgn="base" latinLnBrk="0" hangingPunct="1">
                        <a:lnSpc>
                          <a:spcPct val="100000"/>
                        </a:lnSpc>
                        <a:spcBef>
                          <a:spcPts val="0"/>
                        </a:spcBef>
                        <a:spcAft>
                          <a:spcPct val="0"/>
                        </a:spcAft>
                        <a:buClrTx/>
                        <a:buSzTx/>
                        <a:buFontTx/>
                        <a:buChar char="-"/>
                        <a:tabLst/>
                      </a:pPr>
                      <a:endParaRPr kumimoji="0" lang="fr-FR" sz="3200" b="0" i="0" u="none" strike="noStrike" cap="none" normalizeH="0" baseline="0" dirty="0">
                        <a:ln>
                          <a:noFill/>
                        </a:ln>
                        <a:solidFill>
                          <a:schemeClr val="tx1"/>
                        </a:solidFill>
                        <a:effectLst/>
                        <a:latin typeface="Arial" charset="0"/>
                        <a:cs typeface="Arial" charset="0"/>
                      </a:endParaRPr>
                    </a:p>
                    <a:p>
                      <a:pPr marL="457200" marR="0" lvl="0" indent="-457200" algn="just" defTabSz="914400" rtl="1" eaLnBrk="1" fontAlgn="base" latinLnBrk="0" hangingPunct="1">
                        <a:lnSpc>
                          <a:spcPct val="100000"/>
                        </a:lnSpc>
                        <a:spcBef>
                          <a:spcPts val="0"/>
                        </a:spcBef>
                        <a:spcAft>
                          <a:spcPct val="0"/>
                        </a:spcAft>
                        <a:buClrTx/>
                        <a:buSzTx/>
                        <a:buFontTx/>
                        <a:buChar char="-"/>
                        <a:tabLst/>
                      </a:pPr>
                      <a:r>
                        <a:rPr kumimoji="0" lang="ar-EG" sz="3200" b="0" i="0" u="none" strike="noStrike" cap="none" normalizeH="0" baseline="0" dirty="0">
                          <a:ln>
                            <a:noFill/>
                          </a:ln>
                          <a:solidFill>
                            <a:schemeClr val="tx1"/>
                          </a:solidFill>
                          <a:effectLst/>
                          <a:latin typeface="Arial" charset="0"/>
                          <a:cs typeface="Arial" charset="0"/>
                        </a:rPr>
                        <a:t>ونتعهد بأن أثبت على الإيمان </a:t>
                      </a:r>
                      <a:r>
                        <a:rPr kumimoji="0" lang="ar-EG" sz="3200" b="0" i="0" u="none" strike="noStrike" cap="none" normalizeH="0" baseline="0" dirty="0" err="1">
                          <a:ln>
                            <a:noFill/>
                          </a:ln>
                          <a:solidFill>
                            <a:schemeClr val="tx1"/>
                          </a:solidFill>
                          <a:effectLst/>
                          <a:latin typeface="Arial" charset="0"/>
                          <a:cs typeface="Arial" charset="0"/>
                        </a:rPr>
                        <a:t>الأرثوذكسى</a:t>
                      </a:r>
                      <a:r>
                        <a:rPr kumimoji="0" lang="ar-EG" sz="3200" b="0" i="0" u="none" strike="noStrike" cap="none" normalizeH="0" baseline="0" dirty="0">
                          <a:ln>
                            <a:noFill/>
                          </a:ln>
                          <a:solidFill>
                            <a:schemeClr val="tx1"/>
                          </a:solidFill>
                          <a:effectLst/>
                          <a:latin typeface="Arial" charset="0"/>
                          <a:cs typeface="Arial" charset="0"/>
                        </a:rPr>
                        <a:t> إلى النفس الأخير، </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t>
                      </a:r>
                      <a:r>
                        <a:rPr kumimoji="0" lang="ar-EG" sz="3200" b="0" i="0" u="none" strike="noStrike" cap="none" normalizeH="0" baseline="0" dirty="0">
                          <a:ln>
                            <a:noFill/>
                          </a:ln>
                          <a:solidFill>
                            <a:schemeClr val="tx1"/>
                          </a:solidFill>
                          <a:effectLst/>
                          <a:latin typeface="Arial" charset="0"/>
                          <a:cs typeface="Arial" charset="0"/>
                        </a:rPr>
                        <a:t>	وأن احترم قوانين الكنيسة المقدسة وأحافظ على تقاليدها وطقوسها وتعاليمها.</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4335108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091210797"/>
              </p:ext>
            </p:extLst>
          </p:nvPr>
        </p:nvGraphicFramePr>
        <p:xfrm>
          <a:off x="0" y="317430"/>
          <a:ext cx="12192000" cy="640842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Bénis tes serviteurs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&amp;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qui se marient en cette heure. Accorde-leur la prospérité, la sagesse et les bénédictions du salut afin qu’ils vivent leur union charnelle et spirituelle avec piété et chasteté, qu’ils soient dignes d’obtenir Tes bénédictions et qu’ils glorifient Ton saint Nom avec Ton Fils unique et le Saint Esprit maintenant et toujours et pour les siècles des siècles. Amen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800" b="0" i="0" u="none" strike="noStrike" cap="none" normalizeH="0" baseline="0" dirty="0">
                          <a:ln>
                            <a:noFill/>
                          </a:ln>
                          <a:solidFill>
                            <a:schemeClr val="tx1"/>
                          </a:solidFill>
                          <a:effectLst/>
                          <a:latin typeface="Arial" charset="0"/>
                          <a:cs typeface="Arial" charset="0"/>
                        </a:rPr>
                        <a:t>بارك عبديك (...) و (...) اللذين اقترنا في هذه الساعة. </a:t>
                      </a:r>
                      <a:r>
                        <a:rPr kumimoji="0" lang="ar-EG" sz="3800" b="0" i="0" u="none" strike="noStrike" cap="none" normalizeH="0" baseline="0" dirty="0" err="1">
                          <a:ln>
                            <a:noFill/>
                          </a:ln>
                          <a:solidFill>
                            <a:schemeClr val="tx1"/>
                          </a:solidFill>
                          <a:effectLst/>
                          <a:latin typeface="Arial" charset="0"/>
                          <a:cs typeface="Arial" charset="0"/>
                        </a:rPr>
                        <a:t>إنعم</a:t>
                      </a:r>
                      <a:r>
                        <a:rPr kumimoji="0" lang="ar-EG" sz="3800" b="0" i="0" u="none" strike="noStrike" cap="none" normalizeH="0" baseline="0" dirty="0">
                          <a:ln>
                            <a:noFill/>
                          </a:ln>
                          <a:solidFill>
                            <a:schemeClr val="tx1"/>
                          </a:solidFill>
                          <a:effectLst/>
                          <a:latin typeface="Arial" charset="0"/>
                          <a:cs typeface="Arial" charset="0"/>
                        </a:rPr>
                        <a:t> عليهما بالرخاء والحكمة وبركات الخلاص لكي يكونا بكل تقوى وكل عفاف متصلين بجسدهما وروحهما ويستحقا البركة التي من قِبَلِك ويمجدا </a:t>
                      </a:r>
                      <a:r>
                        <a:rPr kumimoji="0" lang="ar-EG" sz="3800" b="0" i="0" u="none" strike="noStrike" cap="none" normalizeH="0" baseline="0" dirty="0" err="1">
                          <a:ln>
                            <a:noFill/>
                          </a:ln>
                          <a:solidFill>
                            <a:schemeClr val="tx1"/>
                          </a:solidFill>
                          <a:effectLst/>
                          <a:latin typeface="Arial" charset="0"/>
                          <a:cs typeface="Arial" charset="0"/>
                        </a:rPr>
                        <a:t>إسمك</a:t>
                      </a:r>
                      <a:r>
                        <a:rPr kumimoji="0" lang="ar-EG" sz="3800" b="0" i="0" u="none" strike="noStrike" cap="none" normalizeH="0" baseline="0" dirty="0">
                          <a:ln>
                            <a:noFill/>
                          </a:ln>
                          <a:solidFill>
                            <a:schemeClr val="tx1"/>
                          </a:solidFill>
                          <a:effectLst/>
                          <a:latin typeface="Arial" charset="0"/>
                          <a:cs typeface="Arial" charset="0"/>
                        </a:rPr>
                        <a:t> القدوس مع </a:t>
                      </a:r>
                      <a:r>
                        <a:rPr kumimoji="0" lang="ar-EG" sz="3800" b="0" i="0" u="none" strike="noStrike" cap="none" normalizeH="0" baseline="0" dirty="0" err="1">
                          <a:ln>
                            <a:noFill/>
                          </a:ln>
                          <a:solidFill>
                            <a:schemeClr val="tx1"/>
                          </a:solidFill>
                          <a:effectLst/>
                          <a:latin typeface="Arial" charset="0"/>
                          <a:cs typeface="Arial" charset="0"/>
                        </a:rPr>
                        <a:t>إبنك</a:t>
                      </a:r>
                      <a:r>
                        <a:rPr kumimoji="0" lang="ar-EG" sz="3800" b="0" i="0" u="none" strike="noStrike" cap="none" normalizeH="0" baseline="0" dirty="0">
                          <a:ln>
                            <a:noFill/>
                          </a:ln>
                          <a:solidFill>
                            <a:schemeClr val="tx1"/>
                          </a:solidFill>
                          <a:effectLst/>
                          <a:latin typeface="Arial" charset="0"/>
                          <a:cs typeface="Arial" charset="0"/>
                        </a:rPr>
                        <a:t> الوحيد والروح القدس، الآن وكل أوان وإلى دهر الدهور. آمين.</a:t>
                      </a:r>
                      <a:endParaRPr kumimoji="0" lang="en-US" sz="3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432478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4246529306"/>
              </p:ext>
            </p:extLst>
          </p:nvPr>
        </p:nvGraphicFramePr>
        <p:xfrm>
          <a:off x="0" y="426720"/>
          <a:ext cx="12192000" cy="543052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Tahir/n/ </a:t>
                      </a:r>
                      <a:r>
                        <a:rPr kumimoji="0" lang="en-US" sz="4000" b="0" i="0" u="none" strike="noStrike" cap="none" normalizeH="0" baseline="0" dirty="0" err="1">
                          <a:ln>
                            <a:noFill/>
                          </a:ln>
                          <a:solidFill>
                            <a:schemeClr val="tx1"/>
                          </a:solidFill>
                          <a:effectLst/>
                          <a:latin typeface="Coptic1" pitchFamily="2" charset="0"/>
                          <a:cs typeface="Arial" charset="0"/>
                        </a:rPr>
                        <a:t>a~nok</a:t>
                      </a:r>
                      <a:r>
                        <a:rPr kumimoji="0" lang="en-US" sz="4000" b="0" i="0" u="none" strike="noStrike" cap="none" normalizeH="0" baseline="0" dirty="0">
                          <a:ln>
                            <a:noFill/>
                          </a:ln>
                          <a:solidFill>
                            <a:schemeClr val="tx1"/>
                          </a:solidFill>
                          <a:effectLst/>
                          <a:latin typeface="Coptic1" pitchFamily="2" charset="0"/>
                          <a:cs typeface="Arial" charset="0"/>
                        </a:rPr>
                        <a:t>: y/</a:t>
                      </a:r>
                      <a:r>
                        <a:rPr kumimoji="0" lang="en-US" sz="4000" b="0" i="0" u="none" strike="noStrike" cap="none" normalizeH="0" baseline="0" dirty="0" err="1">
                          <a:ln>
                            <a:noFill/>
                          </a:ln>
                          <a:solidFill>
                            <a:schemeClr val="tx1"/>
                          </a:solidFill>
                          <a:effectLst/>
                          <a:latin typeface="Coptic1" pitchFamily="2" charset="0"/>
                          <a:cs typeface="Arial" charset="0"/>
                        </a:rPr>
                        <a:t>e~tai</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itc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hiten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Paiwt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a~nok</a:t>
                      </a:r>
                      <a:r>
                        <a:rPr kumimoji="0" lang="en-US" sz="4000" b="0" i="0" u="none" strike="noStrike" cap="none" normalizeH="0" baseline="0" dirty="0">
                          <a:ln>
                            <a:noFill/>
                          </a:ln>
                          <a:solidFill>
                            <a:schemeClr val="tx1"/>
                          </a:solidFill>
                          <a:effectLst/>
                          <a:latin typeface="Coptic1" pitchFamily="2" charset="0"/>
                          <a:cs typeface="Arial" charset="0"/>
                        </a:rPr>
                        <a:t> ],w </a:t>
                      </a:r>
                      <a:r>
                        <a:rPr kumimoji="0" lang="en-US" sz="4000" b="0" i="0" u="none" strike="noStrike" cap="none" normalizeH="0" baseline="0" dirty="0" err="1">
                          <a:ln>
                            <a:noFill/>
                          </a:ln>
                          <a:solidFill>
                            <a:schemeClr val="tx1"/>
                          </a:solidFill>
                          <a:effectLst/>
                          <a:latin typeface="Coptic1" pitchFamily="2" charset="0"/>
                          <a:cs typeface="Arial" charset="0"/>
                        </a:rPr>
                        <a:t>m~moc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nemwten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icjen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sa</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e~neh</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Ma paix, celle que J’ai prise Que J’ai prise de Mon Père Je la laisse parmi vous Maintenant et à jamais.</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"سلامي أنا، الذي أخذته من أبي، أنا أتركه معكم، من </a:t>
                      </a:r>
                      <a:r>
                        <a:rPr kumimoji="0" lang="ar-EG" sz="4400" b="0" i="0" u="none" strike="noStrike" cap="none" normalizeH="0" baseline="0" dirty="0" err="1">
                          <a:ln>
                            <a:noFill/>
                          </a:ln>
                          <a:solidFill>
                            <a:schemeClr val="tx1"/>
                          </a:solidFill>
                          <a:effectLst/>
                          <a:latin typeface="Arial" charset="0"/>
                          <a:cs typeface="Arial" charset="0"/>
                        </a:rPr>
                        <a:t>الأن</a:t>
                      </a:r>
                      <a:r>
                        <a:rPr kumimoji="0" lang="ar-EG" sz="4400" b="0" i="0" u="none" strike="noStrike" cap="none" normalizeH="0" baseline="0" dirty="0">
                          <a:ln>
                            <a:noFill/>
                          </a:ln>
                          <a:solidFill>
                            <a:schemeClr val="tx1"/>
                          </a:solidFill>
                          <a:effectLst/>
                          <a:latin typeface="Arial" charset="0"/>
                          <a:cs typeface="Arial" charset="0"/>
                        </a:rPr>
                        <a:t> وإلى الأبد."</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492131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335280"/>
          <a:ext cx="12192000" cy="5724144"/>
        </p:xfrm>
        <a:graphic>
          <a:graphicData uri="http://schemas.openxmlformats.org/drawingml/2006/table">
            <a:tbl>
              <a:tblPr/>
              <a:tblGrid>
                <a:gridCol w="4795520">
                  <a:extLst>
                    <a:ext uri="{9D8B030D-6E8A-4147-A177-3AD203B41FA5}">
                      <a16:colId xmlns:a16="http://schemas.microsoft.com/office/drawing/2014/main" val="20000"/>
                    </a:ext>
                  </a:extLst>
                </a:gridCol>
                <a:gridCol w="4378960">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800" b="0" i="0" u="none" strike="noStrike" cap="none" normalizeH="0" baseline="0" dirty="0">
                          <a:ln>
                            <a:noFill/>
                          </a:ln>
                          <a:solidFill>
                            <a:schemeClr val="tx1"/>
                          </a:solidFill>
                          <a:effectLst/>
                          <a:latin typeface="Coptic1" pitchFamily="2" charset="0"/>
                          <a:cs typeface="Arial" charset="0"/>
                        </a:rPr>
                        <a:t>Je </a:t>
                      </a:r>
                      <a:r>
                        <a:rPr kumimoji="0" lang="en-US" sz="3800" b="0" i="0" u="none" strike="noStrike" cap="none" normalizeH="0" baseline="0" dirty="0" err="1">
                          <a:ln>
                            <a:noFill/>
                          </a:ln>
                          <a:solidFill>
                            <a:schemeClr val="tx1"/>
                          </a:solidFill>
                          <a:effectLst/>
                          <a:latin typeface="Coptic1" pitchFamily="2" charset="0"/>
                          <a:cs typeface="Arial" charset="0"/>
                        </a:rPr>
                        <a:t>f~c~marwout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n~je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V~iwt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P~s/</a:t>
                      </a:r>
                      <a:r>
                        <a:rPr kumimoji="0" lang="en-US" sz="3800" b="0" i="0" u="none" strike="noStrike" cap="none" normalizeH="0" baseline="0" dirty="0" err="1">
                          <a:ln>
                            <a:noFill/>
                          </a:ln>
                          <a:solidFill>
                            <a:schemeClr val="tx1"/>
                          </a:solidFill>
                          <a:effectLst/>
                          <a:latin typeface="Coptic1" pitchFamily="2" charset="0"/>
                          <a:cs typeface="Arial" charset="0"/>
                        </a:rPr>
                        <a:t>ri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Pip~neuma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eyouab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t~riac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etj</a:t>
                      </a:r>
                      <a:r>
                        <a:rPr kumimoji="0" lang="en-US" sz="3800" b="0" i="0" u="none" strike="noStrike" cap="none" normalizeH="0" baseline="0" dirty="0">
                          <a:ln>
                            <a:noFill/>
                          </a:ln>
                          <a:solidFill>
                            <a:schemeClr val="tx1"/>
                          </a:solidFill>
                          <a:effectLst/>
                          <a:latin typeface="Coptic1" pitchFamily="2" charset="0"/>
                          <a:cs typeface="Arial" charset="0"/>
                        </a:rPr>
                        <a:t>/k </a:t>
                      </a:r>
                      <a:r>
                        <a:rPr kumimoji="0" lang="en-US" sz="3800" b="0" i="0" u="none" strike="noStrike" cap="none" normalizeH="0" baseline="0" dirty="0" err="1">
                          <a:ln>
                            <a:noFill/>
                          </a:ln>
                          <a:solidFill>
                            <a:schemeClr val="tx1"/>
                          </a:solidFill>
                          <a:effectLst/>
                          <a:latin typeface="Coptic1" pitchFamily="2" charset="0"/>
                          <a:cs typeface="Arial" charset="0"/>
                        </a:rPr>
                        <a:t>e~bol</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tenouwst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m~moc</a:t>
                      </a:r>
                      <a:r>
                        <a:rPr kumimoji="0" lang="en-US" sz="3800" b="0" i="0" u="none" strike="noStrike" cap="none" normalizeH="0" baseline="0" dirty="0">
                          <a:ln>
                            <a:noFill/>
                          </a:ln>
                          <a:solidFill>
                            <a:schemeClr val="tx1"/>
                          </a:solidFill>
                          <a:effectLst/>
                          <a:latin typeface="Coptic1" pitchFamily="2" charset="0"/>
                          <a:cs typeface="Arial" charset="0"/>
                        </a:rPr>
                        <a:t> ten]</a:t>
                      </a:r>
                      <a:r>
                        <a:rPr kumimoji="0" lang="en-US" sz="3800" b="0" i="0" u="none" strike="noStrike" cap="none" normalizeH="0" baseline="0" dirty="0" err="1">
                          <a:ln>
                            <a:noFill/>
                          </a:ln>
                          <a:solidFill>
                            <a:schemeClr val="tx1"/>
                          </a:solidFill>
                          <a:effectLst/>
                          <a:latin typeface="Coptic1" pitchFamily="2" charset="0"/>
                          <a:cs typeface="Arial" charset="0"/>
                        </a:rPr>
                        <a:t>w~ou</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nac</a:t>
                      </a:r>
                      <a:r>
                        <a:rPr kumimoji="0" lang="en-US" sz="3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(g#)</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Béni soit le Père, le Fils et le Saint Esprit, Trinité parfaite, nous l’adorons et nous la glorifions.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Pitié Seigneur (3)</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مبارك الآب والابن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والروح القدس،</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الثالوث الكامل،</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نسجد له ونمجده.</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يا رب </a:t>
                      </a:r>
                      <a:r>
                        <a:rPr kumimoji="0" lang="ar-EG" sz="4400" b="0" i="0" u="none" strike="noStrike" cap="none" normalizeH="0" baseline="0" dirty="0" err="1">
                          <a:ln>
                            <a:noFill/>
                          </a:ln>
                          <a:solidFill>
                            <a:schemeClr val="tx1"/>
                          </a:solidFill>
                          <a:effectLst/>
                          <a:latin typeface="Arial" charset="0"/>
                          <a:cs typeface="Arial" charset="0"/>
                        </a:rPr>
                        <a:t>إرحم</a:t>
                      </a:r>
                      <a:r>
                        <a:rPr kumimoji="0" lang="ar-EG" sz="4400" b="0" i="0" u="none" strike="noStrike" cap="none" normalizeH="0" baseline="0" dirty="0">
                          <a:ln>
                            <a:noFill/>
                          </a:ln>
                          <a:solidFill>
                            <a:schemeClr val="tx1"/>
                          </a:solidFill>
                          <a:effectLst/>
                          <a:latin typeface="Arial" charset="0"/>
                          <a:cs typeface="Arial" charset="0"/>
                        </a:rPr>
                        <a:t> (3).</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669157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080550918"/>
              </p:ext>
            </p:extLst>
          </p:nvPr>
        </p:nvGraphicFramePr>
        <p:xfrm>
          <a:off x="0" y="0"/>
          <a:ext cx="12192000" cy="6444996"/>
        </p:xfrm>
        <a:graphic>
          <a:graphicData uri="http://schemas.openxmlformats.org/drawingml/2006/table">
            <a:tbl>
              <a:tblPr/>
              <a:tblGrid>
                <a:gridCol w="6675120">
                  <a:extLst>
                    <a:ext uri="{9D8B030D-6E8A-4147-A177-3AD203B41FA5}">
                      <a16:colId xmlns:a16="http://schemas.microsoft.com/office/drawing/2014/main" val="20000"/>
                    </a:ext>
                  </a:extLst>
                </a:gridCol>
                <a:gridCol w="551688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Seigneur Dieu grand et éternel, du néant Tu as fait exister la vie. Tu as créé l’univers par Ta parole et Tu as façonné l’homme de Tes mains pures à Ton image et à Ta ressemblance. De l’un Tu as fait l’autre car Tu as dit : il n’est pas bon que l’homme soit seul. Tu fis tomber un profond sommeil sur Adam qui s’endormit. Tu pris une de ses côtes et referma la chair à sa place.</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أيها الرب إلهنا العظيم الأبدي، الذي كوَّنت الحياة مما لم يكن، وخلقت الكون بكلمتك، وجبلت الإنسان بيدك الطاهرة كصورتك ومثالِكَ، ومن الواحد أقمت الآخر إذ قلت أنه لا يحسن أن يكون الرجل وحده، فأتيت بنعاس على آدم فرقد، وأخرجت ضلعاً من جنبه وملأت موضعها لحماً عوضاً عنها.</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6481154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403025820"/>
              </p:ext>
            </p:extLst>
          </p:nvPr>
        </p:nvGraphicFramePr>
        <p:xfrm>
          <a:off x="0" y="317430"/>
          <a:ext cx="12192000" cy="543306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 cause de cela, l’homme quittera son père et sa mère, il s’attachera à sa femme et tous deux ne feront plus qu’une seule chair ; et que l’homme ne sépare pas ce que Dieu a uni. Toi qui as béni Abraham et Sarah, Issac et Rebecca et Jacob avec Léa et Rachel et Tu as purifié tous ceux qui se sont unis sous Ta bénédiction,</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لهذا يترك الرجل أباه وأمه ويلتصق </a:t>
                      </a:r>
                      <a:r>
                        <a:rPr kumimoji="0" lang="ar-EG" sz="3600" b="0" i="0" u="none" strike="noStrike" cap="none" normalizeH="0" baseline="0" dirty="0" err="1">
                          <a:ln>
                            <a:noFill/>
                          </a:ln>
                          <a:solidFill>
                            <a:schemeClr val="tx1"/>
                          </a:solidFill>
                          <a:effectLst/>
                          <a:latin typeface="Arial" charset="0"/>
                          <a:cs typeface="Arial" charset="0"/>
                        </a:rPr>
                        <a:t>بإمرأته</a:t>
                      </a:r>
                      <a:r>
                        <a:rPr kumimoji="0" lang="ar-EG" sz="3600" b="0" i="0" u="none" strike="noStrike" cap="none" normalizeH="0" baseline="0" dirty="0">
                          <a:ln>
                            <a:noFill/>
                          </a:ln>
                          <a:solidFill>
                            <a:schemeClr val="tx1"/>
                          </a:solidFill>
                          <a:effectLst/>
                          <a:latin typeface="Arial" charset="0"/>
                          <a:cs typeface="Arial" charset="0"/>
                        </a:rPr>
                        <a:t>، ويكونان كلاهما جسداً واحداً، وما جمعه الله لا يفرقه إنسان. فيا مَنْ بارك إبراهيم مع سارة، وإسحق مع رفقة، ويعقوب في زواجه، وطهرت كل الذين </a:t>
                      </a:r>
                      <a:r>
                        <a:rPr kumimoji="0" lang="ar-EG" sz="3600" b="0" i="0" u="none" strike="noStrike" cap="none" normalizeH="0" baseline="0" dirty="0" err="1">
                          <a:ln>
                            <a:noFill/>
                          </a:ln>
                          <a:solidFill>
                            <a:schemeClr val="tx1"/>
                          </a:solidFill>
                          <a:effectLst/>
                          <a:latin typeface="Arial" charset="0"/>
                          <a:cs typeface="Arial" charset="0"/>
                        </a:rPr>
                        <a:t>إجتمعوا</a:t>
                      </a:r>
                      <a:r>
                        <a:rPr kumimoji="0" lang="ar-EG" sz="3600" b="0" i="0" u="none" strike="noStrike" cap="none" normalizeH="0" baseline="0" dirty="0">
                          <a:ln>
                            <a:noFill/>
                          </a:ln>
                          <a:solidFill>
                            <a:schemeClr val="tx1"/>
                          </a:solidFill>
                          <a:effectLst/>
                          <a:latin typeface="Arial" charset="0"/>
                          <a:cs typeface="Arial" charset="0"/>
                        </a:rPr>
                        <a:t> بالبركة.</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9531160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931698142"/>
              </p:ext>
            </p:extLst>
          </p:nvPr>
        </p:nvGraphicFramePr>
        <p:xfrm>
          <a:off x="0" y="224790"/>
          <a:ext cx="12192000" cy="640842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contemple maintenant Seigneur Tes serviteurs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&amp;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sa compagne. Consolide leur union. Garde leur couche pure. Protège-les ainsi que leur maison de Ta main droite invaincue. Sauve-les de toute jalousie et de tout complot. </a:t>
                      </a:r>
                      <a:r>
                        <a:rPr kumimoji="0" lang="fr-FR" sz="3200" b="0" i="0" u="none" strike="noStrike" cap="none" normalizeH="0" baseline="0" dirty="0" err="1">
                          <a:ln>
                            <a:noFill/>
                          </a:ln>
                          <a:solidFill>
                            <a:schemeClr val="tx1"/>
                          </a:solidFill>
                          <a:effectLst/>
                          <a:latin typeface="Arial" charset="0"/>
                          <a:cs typeface="Arial" charset="0"/>
                        </a:rPr>
                        <a:t>Garde-les</a:t>
                      </a:r>
                      <a:r>
                        <a:rPr kumimoji="0" lang="fr-FR" sz="3200" b="0" i="0" u="none" strike="noStrike" cap="none" normalizeH="0" baseline="0" dirty="0">
                          <a:ln>
                            <a:noFill/>
                          </a:ln>
                          <a:solidFill>
                            <a:schemeClr val="tx1"/>
                          </a:solidFill>
                          <a:effectLst/>
                          <a:latin typeface="Arial" charset="0"/>
                          <a:cs typeface="Arial" charset="0"/>
                        </a:rPr>
                        <a:t> dans la concorde et la paix. Accorde-leur la joie et le bonheur afin qu’ils puissent T’offrir, ô Dieu vivant, le fruit de la vie issue du ventre.</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الآن أيضاً أيها السيد الرب، </a:t>
                      </a:r>
                      <a:r>
                        <a:rPr kumimoji="0" lang="ar-EG" sz="3600" b="0" i="0" u="none" strike="noStrike" cap="none" normalizeH="0" baseline="0" dirty="0" err="1">
                          <a:ln>
                            <a:noFill/>
                          </a:ln>
                          <a:solidFill>
                            <a:schemeClr val="tx1"/>
                          </a:solidFill>
                          <a:effectLst/>
                          <a:latin typeface="Arial" charset="0"/>
                          <a:cs typeface="Arial" charset="0"/>
                        </a:rPr>
                        <a:t>إطلع</a:t>
                      </a:r>
                      <a:r>
                        <a:rPr kumimoji="0" lang="ar-EG" sz="3600" b="0" i="0" u="none" strike="noStrike" cap="none" normalizeH="0" baseline="0" dirty="0">
                          <a:ln>
                            <a:noFill/>
                          </a:ln>
                          <a:solidFill>
                            <a:schemeClr val="tx1"/>
                          </a:solidFill>
                          <a:effectLst/>
                          <a:latin typeface="Arial" charset="0"/>
                          <a:cs typeface="Arial" charset="0"/>
                        </a:rPr>
                        <a:t> على عبديك (...) و (...) معينته. ثبت </a:t>
                      </a:r>
                      <a:r>
                        <a:rPr kumimoji="0" lang="ar-EG" sz="3600" b="0" i="0" u="none" strike="noStrike" cap="none" normalizeH="0" baseline="0" dirty="0" err="1">
                          <a:ln>
                            <a:noFill/>
                          </a:ln>
                          <a:solidFill>
                            <a:schemeClr val="tx1"/>
                          </a:solidFill>
                          <a:effectLst/>
                          <a:latin typeface="Arial" charset="0"/>
                          <a:cs typeface="Arial" charset="0"/>
                        </a:rPr>
                        <a:t>إتصالهما</a:t>
                      </a:r>
                      <a:r>
                        <a:rPr kumimoji="0" lang="ar-EG"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err="1">
                          <a:ln>
                            <a:noFill/>
                          </a:ln>
                          <a:solidFill>
                            <a:schemeClr val="tx1"/>
                          </a:solidFill>
                          <a:effectLst/>
                          <a:latin typeface="Arial" charset="0"/>
                          <a:cs typeface="Arial" charset="0"/>
                        </a:rPr>
                        <a:t>إحرس</a:t>
                      </a:r>
                      <a:r>
                        <a:rPr kumimoji="0" lang="ar-EG" sz="3600" b="0" i="0" u="none" strike="noStrike" cap="none" normalizeH="0" baseline="0" dirty="0">
                          <a:ln>
                            <a:noFill/>
                          </a:ln>
                          <a:solidFill>
                            <a:schemeClr val="tx1"/>
                          </a:solidFill>
                          <a:effectLst/>
                          <a:latin typeface="Arial" charset="0"/>
                          <a:cs typeface="Arial" charset="0"/>
                        </a:rPr>
                        <a:t> مضجعهما نقياً، استرهما مع بيتهما بيمينك غير المغلوبة. نجهما من كل حسد وكل مكيدة. </a:t>
                      </a:r>
                      <a:r>
                        <a:rPr kumimoji="0" lang="ar-EG" sz="3600" b="0" i="0" u="none" strike="noStrike" cap="none" normalizeH="0" baseline="0" dirty="0" err="1">
                          <a:ln>
                            <a:noFill/>
                          </a:ln>
                          <a:solidFill>
                            <a:schemeClr val="tx1"/>
                          </a:solidFill>
                          <a:effectLst/>
                          <a:latin typeface="Arial" charset="0"/>
                          <a:cs typeface="Arial" charset="0"/>
                        </a:rPr>
                        <a:t>إحفظهما</a:t>
                      </a:r>
                      <a:r>
                        <a:rPr kumimoji="0" lang="ar-EG"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err="1">
                          <a:ln>
                            <a:noFill/>
                          </a:ln>
                          <a:solidFill>
                            <a:schemeClr val="tx1"/>
                          </a:solidFill>
                          <a:effectLst/>
                          <a:latin typeface="Arial" charset="0"/>
                          <a:cs typeface="Arial" charset="0"/>
                        </a:rPr>
                        <a:t>بإمتزاج</a:t>
                      </a:r>
                      <a:r>
                        <a:rPr kumimoji="0" lang="ar-EG" sz="3600" b="0" i="0" u="none" strike="noStrike" cap="none" normalizeH="0" baseline="0" dirty="0">
                          <a:ln>
                            <a:noFill/>
                          </a:ln>
                          <a:solidFill>
                            <a:schemeClr val="tx1"/>
                          </a:solidFill>
                          <a:effectLst/>
                          <a:latin typeface="Arial" charset="0"/>
                          <a:cs typeface="Arial" charset="0"/>
                        </a:rPr>
                        <a:t> واحد وسلام. هب لهما فرحاً وسروراً ليظهرا لك يا الله الحيْ ثمرة الحياة من البطن.</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2194768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029719639"/>
              </p:ext>
            </p:extLst>
          </p:nvPr>
        </p:nvGraphicFramePr>
        <p:xfrm>
          <a:off x="0" y="317430"/>
          <a:ext cx="12192000" cy="543306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Bénis-les comme tu as bénis Abraham et Sarah, Issac et Rebecca et Jacob avec Léa et Rachel. Bénis les hommes et les femmes présents ici avec nous. Par notre Seigneur, notre Dieu et notre Sauveur Jésus Christ par qui T’es due avec lui et le Saint Esprit toute gloire maintenant et toujours et pour les siècles des siècles Amen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باركهما يا الله كما باركت إبراهيم مع سارة، وإسحق مع رفقة، ويعقوب في زواجه. أما الرجال والنساء الذين ها هنا معنا، فباركهم </a:t>
                      </a:r>
                      <a:r>
                        <a:rPr kumimoji="0" lang="ar-EG" sz="3600" b="0" i="0" u="none" strike="noStrike" cap="none" normalizeH="0" baseline="0" dirty="0" err="1">
                          <a:ln>
                            <a:noFill/>
                          </a:ln>
                          <a:solidFill>
                            <a:schemeClr val="tx1"/>
                          </a:solidFill>
                          <a:effectLst/>
                          <a:latin typeface="Arial" charset="0"/>
                          <a:cs typeface="Arial" charset="0"/>
                        </a:rPr>
                        <a:t>بإسم</a:t>
                      </a:r>
                      <a:r>
                        <a:rPr kumimoji="0" lang="ar-EG" sz="3600" b="0" i="0" u="none" strike="noStrike" cap="none" normalizeH="0" baseline="0" dirty="0">
                          <a:ln>
                            <a:noFill/>
                          </a:ln>
                          <a:solidFill>
                            <a:schemeClr val="tx1"/>
                          </a:solidFill>
                          <a:effectLst/>
                          <a:latin typeface="Arial" charset="0"/>
                          <a:cs typeface="Arial" charset="0"/>
                        </a:rPr>
                        <a:t> ربنا وإلهنا ومخلصنا يسوع المسيح، هذا الذي من قبله يليق بك معه المجد مع الروح القدس، الآن وكل أوان وإلى دهر الدهور. آمين.</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701336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810152983"/>
              </p:ext>
            </p:extLst>
          </p:nvPr>
        </p:nvGraphicFramePr>
        <p:xfrm>
          <a:off x="0" y="182880"/>
          <a:ext cx="12192000" cy="6614160"/>
        </p:xfrm>
        <a:graphic>
          <a:graphicData uri="http://schemas.openxmlformats.org/drawingml/2006/table">
            <a:tbl>
              <a:tblPr/>
              <a:tblGrid>
                <a:gridCol w="4490720">
                  <a:extLst>
                    <a:ext uri="{9D8B030D-6E8A-4147-A177-3AD203B41FA5}">
                      <a16:colId xmlns:a16="http://schemas.microsoft.com/office/drawing/2014/main" val="20000"/>
                    </a:ext>
                  </a:extLst>
                </a:gridCol>
                <a:gridCol w="416560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Mpererp~wbs</a:t>
                      </a:r>
                      <a:r>
                        <a:rPr kumimoji="0" lang="en-US" sz="4000" b="0" i="0" u="none" strike="noStrike" cap="none" normalizeH="0" baseline="0" dirty="0">
                          <a:ln>
                            <a:noFill/>
                          </a:ln>
                          <a:solidFill>
                            <a:schemeClr val="tx1"/>
                          </a:solidFill>
                          <a:effectLst/>
                          <a:latin typeface="Coptic1" pitchFamily="2" charset="0"/>
                          <a:cs typeface="Arial" charset="0"/>
                        </a:rPr>
                        <a:t> n~]</a:t>
                      </a:r>
                      <a:r>
                        <a:rPr kumimoji="0" lang="en-US" sz="4000" b="0" i="0" u="none" strike="noStrike" cap="none" normalizeH="0" baseline="0" dirty="0" err="1">
                          <a:ln>
                            <a:noFill/>
                          </a:ln>
                          <a:solidFill>
                            <a:schemeClr val="tx1"/>
                          </a:solidFill>
                          <a:effectLst/>
                          <a:latin typeface="Coptic1" pitchFamily="2" charset="0"/>
                          <a:cs typeface="Arial" charset="0"/>
                        </a:rPr>
                        <a:t>diay</a:t>
                      </a:r>
                      <a:r>
                        <a:rPr kumimoji="0" lang="en-US" sz="4000" b="0" i="0" u="none" strike="noStrike" cap="none" normalizeH="0" baseline="0" dirty="0">
                          <a:ln>
                            <a:noFill/>
                          </a:ln>
                          <a:solidFill>
                            <a:schemeClr val="tx1"/>
                          </a:solidFill>
                          <a:effectLst/>
                          <a:latin typeface="Coptic1" pitchFamily="2" charset="0"/>
                          <a:cs typeface="Arial" charset="0"/>
                        </a:rPr>
                        <a:t>/k/: y/</a:t>
                      </a:r>
                      <a:r>
                        <a:rPr kumimoji="0" lang="en-US" sz="4000" b="0" i="0" u="none" strike="noStrike" cap="none" normalizeH="0" baseline="0" dirty="0" err="1">
                          <a:ln>
                            <a:noFill/>
                          </a:ln>
                          <a:solidFill>
                            <a:schemeClr val="tx1"/>
                          </a:solidFill>
                          <a:effectLst/>
                          <a:latin typeface="Coptic1" pitchFamily="2" charset="0"/>
                          <a:cs typeface="Arial" charset="0"/>
                        </a:rPr>
                        <a:t>e~takcemn</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tc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nenio</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Abraam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Icaak</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Iakwb</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Picra</a:t>
                      </a:r>
                      <a:r>
                        <a:rPr kumimoji="0" lang="en-US" sz="4000" b="0" i="0" u="none" strike="noStrike" cap="none" normalizeH="0" baseline="0" dirty="0">
                          <a:ln>
                            <a:noFill/>
                          </a:ln>
                          <a:solidFill>
                            <a:schemeClr val="tx1"/>
                          </a:solidFill>
                          <a:effectLst/>
                          <a:latin typeface="Coptic1" pitchFamily="2" charset="0"/>
                          <a:cs typeface="Arial" charset="0"/>
                        </a:rPr>
                        <a:t>/l </a:t>
                      </a:r>
                      <a:r>
                        <a:rPr kumimoji="0" lang="en-US" sz="4000" b="0" i="0" u="none" strike="noStrike" cap="none" normalizeH="0" baseline="0" dirty="0" err="1">
                          <a:ln>
                            <a:noFill/>
                          </a:ln>
                          <a:solidFill>
                            <a:schemeClr val="tx1"/>
                          </a:solidFill>
                          <a:effectLst/>
                          <a:latin typeface="Coptic1" pitchFamily="2" charset="0"/>
                          <a:cs typeface="Arial" charset="0"/>
                        </a:rPr>
                        <a:t>pee#y#u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n~tak</a:t>
                      </a:r>
                      <a:r>
                        <a:rPr kumimoji="0" lang="en-US" sz="40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40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(g#)</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Ne </a:t>
                      </a:r>
                      <a:r>
                        <a:rPr kumimoji="0" lang="fr-FR" sz="4000" b="0" i="0" u="none" strike="noStrike" cap="none" normalizeH="0" baseline="0" dirty="0" err="1">
                          <a:ln>
                            <a:noFill/>
                          </a:ln>
                          <a:solidFill>
                            <a:schemeClr val="tx1"/>
                          </a:solidFill>
                          <a:effectLst/>
                          <a:latin typeface="Arial" charset="0"/>
                          <a:cs typeface="Arial" charset="0"/>
                        </a:rPr>
                        <a:t>repudie</a:t>
                      </a:r>
                      <a:r>
                        <a:rPr kumimoji="0" lang="fr-FR" sz="4000" b="0" i="0" u="none" strike="noStrike" cap="none" normalizeH="0" baseline="0" dirty="0">
                          <a:ln>
                            <a:noFill/>
                          </a:ln>
                          <a:solidFill>
                            <a:schemeClr val="tx1"/>
                          </a:solidFill>
                          <a:effectLst/>
                          <a:latin typeface="Arial" charset="0"/>
                          <a:cs typeface="Arial" charset="0"/>
                        </a:rPr>
                        <a:t> pas l’alliance que tu fis avec nos pères, Abraham, Isaac et Jacob, Israël qui est ton Saint.</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000" b="0" i="0" u="none" strike="noStrike" cap="none" normalizeH="0" baseline="0" dirty="0">
                          <a:ln>
                            <a:noFill/>
                          </a:ln>
                          <a:solidFill>
                            <a:schemeClr val="tx1"/>
                          </a:solidFill>
                          <a:effectLst/>
                          <a:latin typeface="Arial" charset="0"/>
                          <a:cs typeface="Arial" charset="0"/>
                        </a:rPr>
                        <a:t>Pitié Seigneur (3)</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لا تنس العهد الذي، قطعته مع آبائنا، إبراهيم وإسحق ويعقوب، إسرائيل </a:t>
                      </a:r>
                      <a:r>
                        <a:rPr kumimoji="0" lang="ar-EG" sz="4400" b="0" i="0" u="none" strike="noStrike" cap="none" normalizeH="0" baseline="0" dirty="0" err="1">
                          <a:ln>
                            <a:noFill/>
                          </a:ln>
                          <a:solidFill>
                            <a:schemeClr val="tx1"/>
                          </a:solidFill>
                          <a:effectLst/>
                          <a:latin typeface="Arial" charset="0"/>
                          <a:cs typeface="Arial" charset="0"/>
                        </a:rPr>
                        <a:t>قديسك</a:t>
                      </a:r>
                      <a:r>
                        <a:rPr kumimoji="0" lang="ar-EG" sz="4400" b="0" i="0" u="none" strike="noStrike" cap="none" normalizeH="0" baseline="0" dirty="0">
                          <a:ln>
                            <a:noFill/>
                          </a:ln>
                          <a:solidFill>
                            <a:schemeClr val="tx1"/>
                          </a:solidFill>
                          <a:effectLst/>
                          <a:latin typeface="Arial" charset="0"/>
                          <a:cs typeface="Arial" charset="0"/>
                        </a:rPr>
                        <a:t>.</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يا رب </a:t>
                      </a:r>
                      <a:r>
                        <a:rPr kumimoji="0" lang="ar-EG" sz="4400" b="0" i="0" u="none" strike="noStrike" cap="none" normalizeH="0" baseline="0" dirty="0" err="1">
                          <a:ln>
                            <a:noFill/>
                          </a:ln>
                          <a:solidFill>
                            <a:schemeClr val="tx1"/>
                          </a:solidFill>
                          <a:effectLst/>
                          <a:latin typeface="Arial" charset="0"/>
                          <a:cs typeface="Arial" charset="0"/>
                        </a:rPr>
                        <a:t>إرحم</a:t>
                      </a:r>
                      <a:r>
                        <a:rPr kumimoji="0" lang="ar-EG" sz="4400" b="0" i="0" u="none" strike="noStrike" cap="none" normalizeH="0" baseline="0" dirty="0">
                          <a:ln>
                            <a:noFill/>
                          </a:ln>
                          <a:solidFill>
                            <a:schemeClr val="tx1"/>
                          </a:solidFill>
                          <a:effectLst/>
                          <a:latin typeface="Arial" charset="0"/>
                          <a:cs typeface="Arial" charset="0"/>
                        </a:rPr>
                        <a:t> (3). </a:t>
                      </a: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552133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112926141"/>
              </p:ext>
            </p:extLst>
          </p:nvPr>
        </p:nvGraphicFramePr>
        <p:xfrm>
          <a:off x="0" y="0"/>
          <a:ext cx="12192000" cy="6052890"/>
        </p:xfrm>
        <a:graphic>
          <a:graphicData uri="http://schemas.openxmlformats.org/drawingml/2006/table">
            <a:tbl>
              <a:tblPr/>
              <a:tblGrid>
                <a:gridCol w="6675120">
                  <a:extLst>
                    <a:ext uri="{9D8B030D-6E8A-4147-A177-3AD203B41FA5}">
                      <a16:colId xmlns:a16="http://schemas.microsoft.com/office/drawing/2014/main" val="20000"/>
                    </a:ext>
                  </a:extLst>
                </a:gridCol>
                <a:gridCol w="551688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Tends l’oreille, Seigneur, et écoute-nous indignes pécheurs. Consolide l’union de Tes serviteurs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&amp;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sa compagne. Sauve-les de tout mal. Prolonge leurs vies. Qu’ils vivent dans la douceur, le calme, la patience et la soumission sans faute ni chute. Illumine leurs </a:t>
                      </a:r>
                      <a:r>
                        <a:rPr kumimoji="0" lang="fr-FR" sz="3200" b="0" i="0" u="none" strike="noStrike" cap="none" normalizeH="0" baseline="0" dirty="0" err="1">
                          <a:ln>
                            <a:noFill/>
                          </a:ln>
                          <a:solidFill>
                            <a:schemeClr val="tx1"/>
                          </a:solidFill>
                          <a:effectLst/>
                          <a:latin typeface="Arial" charset="0"/>
                          <a:cs typeface="Arial" charset="0"/>
                        </a:rPr>
                        <a:t>coeurs</a:t>
                      </a:r>
                      <a:r>
                        <a:rPr kumimoji="0" lang="fr-FR" sz="3200" b="0" i="0" u="none" strike="noStrike" cap="none" normalizeH="0" baseline="0" dirty="0">
                          <a:ln>
                            <a:noFill/>
                          </a:ln>
                          <a:solidFill>
                            <a:schemeClr val="tx1"/>
                          </a:solidFill>
                          <a:effectLst/>
                          <a:latin typeface="Arial" charset="0"/>
                          <a:cs typeface="Arial" charset="0"/>
                        </a:rPr>
                        <a:t> et leurs compréhensions afin qu’ils agissent selon Ta volonté</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أمل أُذنك يا رب </a:t>
                      </a:r>
                      <a:r>
                        <a:rPr kumimoji="0" lang="ar-SA" sz="3600" b="0" i="0" u="none" strike="noStrike" cap="none" normalizeH="0" baseline="0" dirty="0" err="1">
                          <a:ln>
                            <a:noFill/>
                          </a:ln>
                          <a:solidFill>
                            <a:schemeClr val="tx1"/>
                          </a:solidFill>
                          <a:effectLst/>
                          <a:latin typeface="Arial" charset="0"/>
                          <a:cs typeface="Arial" charset="0"/>
                        </a:rPr>
                        <a:t>وإسمعنا</a:t>
                      </a:r>
                      <a:r>
                        <a:rPr kumimoji="0" lang="ar-SA" sz="3600" b="0" i="0" u="none" strike="noStrike" cap="none" normalizeH="0" baseline="0" dirty="0">
                          <a:ln>
                            <a:noFill/>
                          </a:ln>
                          <a:solidFill>
                            <a:schemeClr val="tx1"/>
                          </a:solidFill>
                          <a:effectLst/>
                          <a:latin typeface="Arial" charset="0"/>
                          <a:cs typeface="Arial" charset="0"/>
                        </a:rPr>
                        <a:t> نحن </a:t>
                      </a:r>
                      <a:r>
                        <a:rPr kumimoji="0" lang="ar-SA" sz="3600" b="0" i="0" u="none" strike="noStrike" cap="none" normalizeH="0" baseline="0" dirty="0" err="1">
                          <a:ln>
                            <a:noFill/>
                          </a:ln>
                          <a:solidFill>
                            <a:schemeClr val="tx1"/>
                          </a:solidFill>
                          <a:effectLst/>
                          <a:latin typeface="Arial" charset="0"/>
                          <a:cs typeface="Arial" charset="0"/>
                        </a:rPr>
                        <a:t>الخطاة</a:t>
                      </a:r>
                      <a:r>
                        <a:rPr kumimoji="0" lang="ar-SA" sz="3600" b="0" i="0" u="none" strike="noStrike" cap="none" normalizeH="0" baseline="0" dirty="0">
                          <a:ln>
                            <a:noFill/>
                          </a:ln>
                          <a:solidFill>
                            <a:schemeClr val="tx1"/>
                          </a:solidFill>
                          <a:effectLst/>
                          <a:latin typeface="Arial" charset="0"/>
                          <a:cs typeface="Arial" charset="0"/>
                        </a:rPr>
                        <a:t> غير المستحقين، وثبت </a:t>
                      </a:r>
                      <a:r>
                        <a:rPr kumimoji="0" lang="ar-SA" sz="3600" b="0" i="0" u="none" strike="noStrike" cap="none" normalizeH="0" baseline="0" dirty="0" err="1">
                          <a:ln>
                            <a:noFill/>
                          </a:ln>
                          <a:solidFill>
                            <a:schemeClr val="tx1"/>
                          </a:solidFill>
                          <a:effectLst/>
                          <a:latin typeface="Arial" charset="0"/>
                          <a:cs typeface="Arial" charset="0"/>
                        </a:rPr>
                        <a:t>إتصال</a:t>
                      </a:r>
                      <a:r>
                        <a:rPr kumimoji="0" lang="ar-SA" sz="3600" b="0" i="0" u="none" strike="noStrike" cap="none" normalizeH="0" baseline="0" dirty="0">
                          <a:ln>
                            <a:noFill/>
                          </a:ln>
                          <a:solidFill>
                            <a:schemeClr val="tx1"/>
                          </a:solidFill>
                          <a:effectLst/>
                          <a:latin typeface="Arial" charset="0"/>
                          <a:cs typeface="Arial" charset="0"/>
                        </a:rPr>
                        <a:t> عبديك (...) و (...) معينته. نجهما من كل شر. وليطل عمرهما بكثرة الأيام. وليعيشا دعة وهدوء </a:t>
                      </a:r>
                      <a:r>
                        <a:rPr kumimoji="0" lang="ar-SA" sz="3600" b="0" i="0" u="none" strike="noStrike" cap="none" normalizeH="0" baseline="0" dirty="0" err="1">
                          <a:ln>
                            <a:noFill/>
                          </a:ln>
                          <a:solidFill>
                            <a:schemeClr val="tx1"/>
                          </a:solidFill>
                          <a:effectLst/>
                          <a:latin typeface="Arial" charset="0"/>
                          <a:cs typeface="Arial" charset="0"/>
                        </a:rPr>
                        <a:t>وإحتمال</a:t>
                      </a:r>
                      <a:r>
                        <a:rPr kumimoji="0" lang="ar-SA" sz="3600" b="0" i="0" u="none" strike="noStrike" cap="none" normalizeH="0" baseline="0" dirty="0">
                          <a:ln>
                            <a:noFill/>
                          </a:ln>
                          <a:solidFill>
                            <a:schemeClr val="tx1"/>
                          </a:solidFill>
                          <a:effectLst/>
                          <a:latin typeface="Arial" charset="0"/>
                          <a:cs typeface="Arial" charset="0"/>
                        </a:rPr>
                        <a:t> وخضوع وهما بلا لوم ولا عثرة. أنر أعين قلبيهما وفهميهما ليصنعا إرادتك كل حين.</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601632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031342978"/>
              </p:ext>
            </p:extLst>
          </p:nvPr>
        </p:nvGraphicFramePr>
        <p:xfrm>
          <a:off x="0" y="805110"/>
          <a:ext cx="12192000" cy="4874330"/>
        </p:xfrm>
        <a:graphic>
          <a:graphicData uri="http://schemas.openxmlformats.org/drawingml/2006/table">
            <a:tbl>
              <a:tblPr/>
              <a:tblGrid>
                <a:gridCol w="6167120">
                  <a:extLst>
                    <a:ext uri="{9D8B030D-6E8A-4147-A177-3AD203B41FA5}">
                      <a16:colId xmlns:a16="http://schemas.microsoft.com/office/drawing/2014/main" val="20000"/>
                    </a:ext>
                  </a:extLst>
                </a:gridCol>
                <a:gridCol w="6024880">
                  <a:extLst>
                    <a:ext uri="{9D8B030D-6E8A-4147-A177-3AD203B41FA5}">
                      <a16:colId xmlns:a16="http://schemas.microsoft.com/office/drawing/2014/main" val="20001"/>
                    </a:ext>
                  </a:extLst>
                </a:gridCol>
              </a:tblGrid>
              <a:tr h="487433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en tout temps car Tu es miséricordieux et plein de pitié envers tous ceux qui s’adressent à Toi. A Toi nous adressons la gloire, l’honneur et l’adoration avec Ton Père très bon et le Saint Esprit, maintenant et toujours et pour les siècles des siècles. Amen !</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لأنك رحيم كثير الرحمة لكل الصارخين إليك، ونرسل لك المجد والكرامة والسجود مع أبيك الصالح والروح القدس، الآن وكل أوان وإلى دهر الدهور. آمين.</a:t>
                      </a:r>
                      <a:endParaRPr kumimoji="0" lang="ar-SA"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717268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64442949"/>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Nous nous engageons également à ce que :</a:t>
                      </a:r>
                    </a:p>
                    <a:p>
                      <a:pPr marL="457200" marR="0" lvl="0" indent="-457200" algn="just" defTabSz="914400" rtl="0" eaLnBrk="1" fontAlgn="base" latinLnBrk="0" hangingPunct="1">
                        <a:lnSpc>
                          <a:spcPct val="100000"/>
                        </a:lnSpc>
                        <a:spcBef>
                          <a:spcPct val="20000"/>
                        </a:spcBef>
                        <a:spcAft>
                          <a:spcPct val="0"/>
                        </a:spcAft>
                        <a:buClrTx/>
                        <a:buSzTx/>
                        <a:buFontTx/>
                        <a:buChar char="-"/>
                        <a:tabLst/>
                      </a:pPr>
                      <a:r>
                        <a:rPr kumimoji="0" lang="fr-FR" sz="2800" b="0" i="0" u="none" strike="noStrike" cap="none" normalizeH="0" baseline="0" dirty="0">
                          <a:ln>
                            <a:noFill/>
                          </a:ln>
                          <a:solidFill>
                            <a:schemeClr val="tx1"/>
                          </a:solidFill>
                          <a:effectLst/>
                          <a:latin typeface="Arial" charset="0"/>
                          <a:cs typeface="Arial" charset="0"/>
                        </a:rPr>
                        <a:t>chacun de nous se donne pour le bonheur de l’autre, et que</a:t>
                      </a:r>
                    </a:p>
                    <a:p>
                      <a:pPr marL="457200" marR="0" lvl="0" indent="-457200" algn="just" defTabSz="914400" rtl="0" eaLnBrk="1" fontAlgn="base" latinLnBrk="0" hangingPunct="1">
                        <a:lnSpc>
                          <a:spcPct val="100000"/>
                        </a:lnSpc>
                        <a:spcBef>
                          <a:spcPct val="20000"/>
                        </a:spcBef>
                        <a:spcAft>
                          <a:spcPct val="0"/>
                        </a:spcAft>
                        <a:buClrTx/>
                        <a:buSzTx/>
                        <a:buFontTx/>
                        <a:buChar char="-"/>
                        <a:tabLst/>
                      </a:pPr>
                      <a:r>
                        <a:rPr kumimoji="0" lang="fr-FR" sz="2800" b="0" i="0" u="none" strike="noStrike" cap="none" normalizeH="0" baseline="0" dirty="0">
                          <a:ln>
                            <a:noFill/>
                          </a:ln>
                          <a:solidFill>
                            <a:schemeClr val="tx1"/>
                          </a:solidFill>
                          <a:effectLst/>
                          <a:latin typeface="Arial" charset="0"/>
                          <a:cs typeface="Arial" charset="0"/>
                        </a:rPr>
                        <a:t>chacun d’entre nous aborde l’autre avec amour, honnêteté, tolérance et patience, et que</a:t>
                      </a:r>
                    </a:p>
                    <a:p>
                      <a:pPr marL="457200" marR="0" lvl="0" indent="-457200" algn="just" defTabSz="914400" rtl="0" eaLnBrk="1" fontAlgn="base" latinLnBrk="0" hangingPunct="1">
                        <a:lnSpc>
                          <a:spcPct val="100000"/>
                        </a:lnSpc>
                        <a:spcBef>
                          <a:spcPct val="20000"/>
                        </a:spcBef>
                        <a:spcAft>
                          <a:spcPct val="0"/>
                        </a:spcAft>
                        <a:buClrTx/>
                        <a:buSzTx/>
                        <a:buFontTx/>
                        <a:buChar char="-"/>
                        <a:tabLst/>
                      </a:pPr>
                      <a:r>
                        <a:rPr kumimoji="0" lang="fr-FR" sz="2800" b="0" i="0" u="none" strike="noStrike" cap="none" normalizeH="0" baseline="0" dirty="0">
                          <a:ln>
                            <a:noFill/>
                          </a:ln>
                          <a:solidFill>
                            <a:schemeClr val="tx1"/>
                          </a:solidFill>
                          <a:effectLst/>
                          <a:latin typeface="Arial" charset="0"/>
                          <a:cs typeface="Arial" charset="0"/>
                        </a:rPr>
                        <a:t>chacun de nous supporte les faiblesses de l’autre, et que, </a:t>
                      </a:r>
                    </a:p>
                    <a:p>
                      <a:pPr marL="457200" marR="0" lvl="0" indent="-457200" algn="just" defTabSz="914400" rtl="0" eaLnBrk="1" fontAlgn="base" latinLnBrk="0" hangingPunct="1">
                        <a:lnSpc>
                          <a:spcPct val="100000"/>
                        </a:lnSpc>
                        <a:spcBef>
                          <a:spcPct val="20000"/>
                        </a:spcBef>
                        <a:spcAft>
                          <a:spcPct val="0"/>
                        </a:spcAft>
                        <a:buClrTx/>
                        <a:buSzTx/>
                        <a:buFontTx/>
                        <a:buChar char="-"/>
                        <a:tabLst/>
                      </a:pPr>
                      <a:r>
                        <a:rPr kumimoji="0" lang="fr-FR" sz="2800" b="0" i="0" u="none" strike="noStrike" cap="none" normalizeH="0" baseline="0" dirty="0">
                          <a:ln>
                            <a:noFill/>
                          </a:ln>
                          <a:solidFill>
                            <a:schemeClr val="tx1"/>
                          </a:solidFill>
                          <a:effectLst/>
                          <a:latin typeface="Arial" charset="0"/>
                          <a:cs typeface="Arial" charset="0"/>
                        </a:rPr>
                        <a:t>nous fuyions avec toute sagesse la corruption de ce monde.</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100" b="0" i="0" u="none" strike="noStrike" cap="none" normalizeH="0" baseline="0" dirty="0">
                          <a:ln>
                            <a:noFill/>
                          </a:ln>
                          <a:solidFill>
                            <a:schemeClr val="tx1"/>
                          </a:solidFill>
                          <a:effectLst/>
                          <a:latin typeface="Arial" charset="0"/>
                          <a:cs typeface="Arial" charset="0"/>
                        </a:rPr>
                        <a:t>كما نتعهد </a:t>
                      </a:r>
                      <a:endParaRPr kumimoji="0" lang="fr-FR" sz="3100" b="0" i="0" u="none" strike="noStrike" cap="none" normalizeH="0" baseline="0" dirty="0">
                        <a:ln>
                          <a:noFill/>
                        </a:ln>
                        <a:solidFill>
                          <a:schemeClr val="tx1"/>
                        </a:solidFill>
                        <a:effectLst/>
                        <a:latin typeface="Arial" charset="0"/>
                        <a:cs typeface="Arial" charset="0"/>
                      </a:endParaRPr>
                    </a:p>
                    <a:p>
                      <a:pPr marL="457200" marR="0" lvl="0" indent="-457200" algn="just" defTabSz="914400" rtl="1" eaLnBrk="1" fontAlgn="base" latinLnBrk="0" hangingPunct="1">
                        <a:lnSpc>
                          <a:spcPct val="200000"/>
                        </a:lnSpc>
                        <a:spcBef>
                          <a:spcPts val="0"/>
                        </a:spcBef>
                        <a:spcAft>
                          <a:spcPct val="0"/>
                        </a:spcAft>
                        <a:buClrTx/>
                        <a:buSzTx/>
                        <a:buFontTx/>
                        <a:buChar char="-"/>
                        <a:tabLst/>
                      </a:pPr>
                      <a:r>
                        <a:rPr kumimoji="0" lang="ar-EG" sz="3100" b="0" i="0" u="none" strike="noStrike" cap="none" normalizeH="0" baseline="0" dirty="0">
                          <a:ln>
                            <a:noFill/>
                          </a:ln>
                          <a:solidFill>
                            <a:schemeClr val="tx1"/>
                          </a:solidFill>
                          <a:effectLst/>
                          <a:latin typeface="Arial" charset="0"/>
                          <a:cs typeface="Arial" charset="0"/>
                        </a:rPr>
                        <a:t>بأن يبذل كل منا نفسه </a:t>
                      </a:r>
                      <a:r>
                        <a:rPr kumimoji="0" lang="ar-EG" sz="3100" b="0" i="0" u="none" strike="noStrike" cap="none" normalizeH="0" baseline="0" dirty="0" err="1">
                          <a:ln>
                            <a:noFill/>
                          </a:ln>
                          <a:solidFill>
                            <a:schemeClr val="tx1"/>
                          </a:solidFill>
                          <a:effectLst/>
                          <a:latin typeface="Arial" charset="0"/>
                          <a:cs typeface="Arial" charset="0"/>
                        </a:rPr>
                        <a:t>فى</a:t>
                      </a:r>
                      <a:r>
                        <a:rPr kumimoji="0" lang="ar-EG" sz="3100" b="0" i="0" u="none" strike="noStrike" cap="none" normalizeH="0" baseline="0" dirty="0">
                          <a:ln>
                            <a:noFill/>
                          </a:ln>
                          <a:solidFill>
                            <a:schemeClr val="tx1"/>
                          </a:solidFill>
                          <a:effectLst/>
                          <a:latin typeface="Arial" charset="0"/>
                          <a:cs typeface="Arial" charset="0"/>
                        </a:rPr>
                        <a:t> سبيل إسعاد الأخر </a:t>
                      </a:r>
                      <a:endParaRPr kumimoji="0" lang="fr-FR" sz="3100" b="0" i="0" u="none" strike="noStrike" cap="none" normalizeH="0" baseline="0" dirty="0">
                        <a:ln>
                          <a:noFill/>
                        </a:ln>
                        <a:solidFill>
                          <a:schemeClr val="tx1"/>
                        </a:solidFill>
                        <a:effectLst/>
                        <a:latin typeface="Arial" charset="0"/>
                        <a:cs typeface="Arial" charset="0"/>
                      </a:endParaRPr>
                    </a:p>
                    <a:p>
                      <a:pPr marL="457200" marR="0" lvl="0" indent="-457200" algn="just" defTabSz="914400" rtl="1" eaLnBrk="1" fontAlgn="base" latinLnBrk="0" hangingPunct="1">
                        <a:lnSpc>
                          <a:spcPct val="200000"/>
                        </a:lnSpc>
                        <a:spcBef>
                          <a:spcPts val="0"/>
                        </a:spcBef>
                        <a:spcAft>
                          <a:spcPct val="0"/>
                        </a:spcAft>
                        <a:buClrTx/>
                        <a:buSzTx/>
                        <a:buFontTx/>
                        <a:buChar char="-"/>
                        <a:tabLst/>
                      </a:pPr>
                      <a:r>
                        <a:rPr kumimoji="0" lang="ar-EG" sz="3100" b="0" i="0" u="none" strike="noStrike" cap="none" normalizeH="0" baseline="0" dirty="0">
                          <a:ln>
                            <a:noFill/>
                          </a:ln>
                          <a:solidFill>
                            <a:schemeClr val="tx1"/>
                          </a:solidFill>
                          <a:effectLst/>
                          <a:latin typeface="Arial" charset="0"/>
                          <a:cs typeface="Arial" charset="0"/>
                        </a:rPr>
                        <a:t>وأن يسلك كل منا تجاه الأخر بالمحبة</a:t>
                      </a:r>
                      <a:r>
                        <a:rPr kumimoji="0" lang="fr-FR" sz="3100" b="0" i="0" u="none" strike="noStrike" cap="none" normalizeH="0" baseline="0" dirty="0">
                          <a:ln>
                            <a:noFill/>
                          </a:ln>
                          <a:solidFill>
                            <a:schemeClr val="tx1"/>
                          </a:solidFill>
                          <a:effectLst/>
                          <a:latin typeface="Arial" charset="0"/>
                          <a:cs typeface="Arial" charset="0"/>
                        </a:rPr>
                        <a:t> </a:t>
                      </a:r>
                      <a:r>
                        <a:rPr kumimoji="0" lang="ar-EG" sz="3100" b="0" i="0" u="none" strike="noStrike" cap="none" normalizeH="0" baseline="0" dirty="0">
                          <a:ln>
                            <a:noFill/>
                          </a:ln>
                          <a:solidFill>
                            <a:schemeClr val="tx1"/>
                          </a:solidFill>
                          <a:effectLst/>
                          <a:latin typeface="Arial" charset="0"/>
                          <a:cs typeface="Arial" charset="0"/>
                        </a:rPr>
                        <a:t>والأمانة والتسامح والصدق وطول الأناة</a:t>
                      </a:r>
                      <a:endParaRPr kumimoji="0" lang="fr-FR" sz="3100" b="0" i="0" u="none" strike="noStrike" cap="none" normalizeH="0" baseline="0" dirty="0">
                        <a:ln>
                          <a:noFill/>
                        </a:ln>
                        <a:solidFill>
                          <a:schemeClr val="tx1"/>
                        </a:solidFill>
                        <a:effectLst/>
                        <a:latin typeface="Arial" charset="0"/>
                        <a:cs typeface="Arial" charset="0"/>
                      </a:endParaRPr>
                    </a:p>
                    <a:p>
                      <a:pPr marL="457200" marR="0" lvl="0" indent="-457200" algn="just" defTabSz="914400" rtl="1" eaLnBrk="1" fontAlgn="base" latinLnBrk="0" hangingPunct="1">
                        <a:lnSpc>
                          <a:spcPct val="200000"/>
                        </a:lnSpc>
                        <a:spcBef>
                          <a:spcPts val="0"/>
                        </a:spcBef>
                        <a:spcAft>
                          <a:spcPct val="0"/>
                        </a:spcAft>
                        <a:buClrTx/>
                        <a:buSzTx/>
                        <a:buFontTx/>
                        <a:buChar char="-"/>
                        <a:tabLst/>
                      </a:pPr>
                      <a:r>
                        <a:rPr kumimoji="0" lang="ar-EG" sz="3100" b="0" i="0" u="none" strike="noStrike" cap="none" normalizeH="0" baseline="0" dirty="0">
                          <a:ln>
                            <a:noFill/>
                          </a:ln>
                          <a:solidFill>
                            <a:schemeClr val="tx1"/>
                          </a:solidFill>
                          <a:effectLst/>
                          <a:latin typeface="Arial" charset="0"/>
                          <a:cs typeface="Arial" charset="0"/>
                        </a:rPr>
                        <a:t>وأن يحتمل كل منا </a:t>
                      </a:r>
                      <a:r>
                        <a:rPr kumimoji="0" lang="ar-EG" sz="3100" b="0" i="0" u="none" strike="noStrike" cap="none" normalizeH="0" baseline="0" dirty="0" err="1">
                          <a:ln>
                            <a:noFill/>
                          </a:ln>
                          <a:solidFill>
                            <a:schemeClr val="tx1"/>
                          </a:solidFill>
                          <a:effectLst/>
                          <a:latin typeface="Arial" charset="0"/>
                          <a:cs typeface="Arial" charset="0"/>
                        </a:rPr>
                        <a:t>ضعفات</a:t>
                      </a:r>
                      <a:r>
                        <a:rPr kumimoji="0" lang="ar-EG" sz="3100" b="0" i="0" u="none" strike="noStrike" cap="none" normalizeH="0" baseline="0" dirty="0">
                          <a:ln>
                            <a:noFill/>
                          </a:ln>
                          <a:solidFill>
                            <a:schemeClr val="tx1"/>
                          </a:solidFill>
                          <a:effectLst/>
                          <a:latin typeface="Arial" charset="0"/>
                          <a:cs typeface="Arial" charset="0"/>
                        </a:rPr>
                        <a:t> الأخر </a:t>
                      </a:r>
                      <a:endParaRPr kumimoji="0" lang="fr-FR" sz="3100" b="0" i="0" u="none" strike="noStrike" cap="none" normalizeH="0" baseline="0" dirty="0">
                        <a:ln>
                          <a:noFill/>
                        </a:ln>
                        <a:solidFill>
                          <a:schemeClr val="tx1"/>
                        </a:solidFill>
                        <a:effectLst/>
                        <a:latin typeface="Arial" charset="0"/>
                        <a:cs typeface="Arial" charset="0"/>
                      </a:endParaRPr>
                    </a:p>
                    <a:p>
                      <a:pPr marL="457200" marR="0" lvl="0" indent="-457200" algn="just" defTabSz="914400" rtl="1" eaLnBrk="1" fontAlgn="base" latinLnBrk="0" hangingPunct="1">
                        <a:lnSpc>
                          <a:spcPct val="200000"/>
                        </a:lnSpc>
                        <a:spcBef>
                          <a:spcPts val="0"/>
                        </a:spcBef>
                        <a:spcAft>
                          <a:spcPct val="0"/>
                        </a:spcAft>
                        <a:buClrTx/>
                        <a:buSzTx/>
                        <a:buFontTx/>
                        <a:buChar char="-"/>
                        <a:tabLst/>
                      </a:pPr>
                      <a:r>
                        <a:rPr kumimoji="0" lang="ar-EG" sz="3100" b="0" i="0" u="none" strike="noStrike" cap="none" normalizeH="0" baseline="0" dirty="0">
                          <a:ln>
                            <a:noFill/>
                          </a:ln>
                          <a:solidFill>
                            <a:schemeClr val="tx1"/>
                          </a:solidFill>
                          <a:effectLst/>
                          <a:latin typeface="Arial" charset="0"/>
                          <a:cs typeface="Arial" charset="0"/>
                        </a:rPr>
                        <a:t>وأن نهرب بكل حكمة من فساد هذا العالم</a:t>
                      </a: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0354154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316295033"/>
              </p:ext>
            </p:extLst>
          </p:nvPr>
        </p:nvGraphicFramePr>
        <p:xfrm>
          <a:off x="0" y="426720"/>
          <a:ext cx="12192000" cy="550164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Efe~c~mou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e~ron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n~je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V~nou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tennac~mou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e~pefran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eyouab</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n~c</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niben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pefc~mou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naswpi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efm</a:t>
                      </a:r>
                      <a:r>
                        <a:rPr kumimoji="0" lang="en-US" sz="4000" b="0" i="0" u="none" strike="noStrike" cap="none" normalizeH="0" baseline="0" dirty="0">
                          <a:ln>
                            <a:noFill/>
                          </a:ln>
                          <a:solidFill>
                            <a:schemeClr val="tx1"/>
                          </a:solidFill>
                          <a:effectLst/>
                          <a:latin typeface="Coptic1" pitchFamily="2" charset="0"/>
                          <a:cs typeface="Arial" charset="0"/>
                        </a:rPr>
                        <a:t>/n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qen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rwn</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Que Dieu nous bénisse tous Son saint Nom, nous bénissons En tout temps, que Sa louange Soit sur nos lèvres toujours</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يباركنا الله، ولنبارك </a:t>
                      </a:r>
                      <a:r>
                        <a:rPr kumimoji="0" lang="ar-EG" sz="4400" b="0" i="0" u="none" strike="noStrike" cap="none" normalizeH="0" baseline="0" dirty="0" err="1">
                          <a:ln>
                            <a:noFill/>
                          </a:ln>
                          <a:solidFill>
                            <a:schemeClr val="tx1"/>
                          </a:solidFill>
                          <a:effectLst/>
                          <a:latin typeface="Arial" charset="0"/>
                          <a:cs typeface="Arial" charset="0"/>
                        </a:rPr>
                        <a:t>إسمه</a:t>
                      </a:r>
                      <a:r>
                        <a:rPr kumimoji="0" lang="ar-EG" sz="4400" b="0" i="0" u="none" strike="noStrike" cap="none" normalizeH="0" baseline="0" dirty="0">
                          <a:ln>
                            <a:noFill/>
                          </a:ln>
                          <a:solidFill>
                            <a:schemeClr val="tx1"/>
                          </a:solidFill>
                          <a:effectLst/>
                          <a:latin typeface="Arial" charset="0"/>
                          <a:cs typeface="Arial" charset="0"/>
                        </a:rPr>
                        <a:t> القدوس، في كل حين </a:t>
                      </a:r>
                      <a:r>
                        <a:rPr kumimoji="0" lang="ar-EG" sz="4400" b="0" i="0" u="none" strike="noStrike" cap="none" normalizeH="0" baseline="0" dirty="0" err="1">
                          <a:ln>
                            <a:noFill/>
                          </a:ln>
                          <a:solidFill>
                            <a:schemeClr val="tx1"/>
                          </a:solidFill>
                          <a:effectLst/>
                          <a:latin typeface="Arial" charset="0"/>
                          <a:cs typeface="Arial" charset="0"/>
                        </a:rPr>
                        <a:t>تسبحته</a:t>
                      </a:r>
                      <a:r>
                        <a:rPr kumimoji="0" lang="ar-EG" sz="4400" b="0" i="0" u="none" strike="noStrike" cap="none" normalizeH="0" baseline="0" dirty="0">
                          <a:ln>
                            <a:noFill/>
                          </a:ln>
                          <a:solidFill>
                            <a:schemeClr val="tx1"/>
                          </a:solidFill>
                          <a:effectLst/>
                          <a:latin typeface="Arial" charset="0"/>
                          <a:cs typeface="Arial" charset="0"/>
                        </a:rPr>
                        <a:t>، دائمة في أفواهنا.</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079673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335280"/>
          <a:ext cx="12192000" cy="5724144"/>
        </p:xfrm>
        <a:graphic>
          <a:graphicData uri="http://schemas.openxmlformats.org/drawingml/2006/table">
            <a:tbl>
              <a:tblPr/>
              <a:tblGrid>
                <a:gridCol w="4795520">
                  <a:extLst>
                    <a:ext uri="{9D8B030D-6E8A-4147-A177-3AD203B41FA5}">
                      <a16:colId xmlns:a16="http://schemas.microsoft.com/office/drawing/2014/main" val="20000"/>
                    </a:ext>
                  </a:extLst>
                </a:gridCol>
                <a:gridCol w="4378960">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800" b="0" i="0" u="none" strike="noStrike" cap="none" normalizeH="0" baseline="0" dirty="0">
                          <a:ln>
                            <a:noFill/>
                          </a:ln>
                          <a:solidFill>
                            <a:schemeClr val="tx1"/>
                          </a:solidFill>
                          <a:effectLst/>
                          <a:latin typeface="Coptic1" pitchFamily="2" charset="0"/>
                          <a:cs typeface="Arial" charset="0"/>
                        </a:rPr>
                        <a:t>Je </a:t>
                      </a:r>
                      <a:r>
                        <a:rPr kumimoji="0" lang="en-US" sz="3800" b="0" i="0" u="none" strike="noStrike" cap="none" normalizeH="0" baseline="0" dirty="0" err="1">
                          <a:ln>
                            <a:noFill/>
                          </a:ln>
                          <a:solidFill>
                            <a:schemeClr val="tx1"/>
                          </a:solidFill>
                          <a:effectLst/>
                          <a:latin typeface="Coptic1" pitchFamily="2" charset="0"/>
                          <a:cs typeface="Arial" charset="0"/>
                        </a:rPr>
                        <a:t>f~c~marwout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n~je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V~iwt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P~s/</a:t>
                      </a:r>
                      <a:r>
                        <a:rPr kumimoji="0" lang="en-US" sz="3800" b="0" i="0" u="none" strike="noStrike" cap="none" normalizeH="0" baseline="0" dirty="0" err="1">
                          <a:ln>
                            <a:noFill/>
                          </a:ln>
                          <a:solidFill>
                            <a:schemeClr val="tx1"/>
                          </a:solidFill>
                          <a:effectLst/>
                          <a:latin typeface="Coptic1" pitchFamily="2" charset="0"/>
                          <a:cs typeface="Arial" charset="0"/>
                        </a:rPr>
                        <a:t>ri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Pip~neuma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eyouab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t~riac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etj</a:t>
                      </a:r>
                      <a:r>
                        <a:rPr kumimoji="0" lang="en-US" sz="3800" b="0" i="0" u="none" strike="noStrike" cap="none" normalizeH="0" baseline="0" dirty="0">
                          <a:ln>
                            <a:noFill/>
                          </a:ln>
                          <a:solidFill>
                            <a:schemeClr val="tx1"/>
                          </a:solidFill>
                          <a:effectLst/>
                          <a:latin typeface="Coptic1" pitchFamily="2" charset="0"/>
                          <a:cs typeface="Arial" charset="0"/>
                        </a:rPr>
                        <a:t>/k </a:t>
                      </a:r>
                      <a:r>
                        <a:rPr kumimoji="0" lang="en-US" sz="3800" b="0" i="0" u="none" strike="noStrike" cap="none" normalizeH="0" baseline="0" dirty="0" err="1">
                          <a:ln>
                            <a:noFill/>
                          </a:ln>
                          <a:solidFill>
                            <a:schemeClr val="tx1"/>
                          </a:solidFill>
                          <a:effectLst/>
                          <a:latin typeface="Coptic1" pitchFamily="2" charset="0"/>
                          <a:cs typeface="Arial" charset="0"/>
                        </a:rPr>
                        <a:t>e~bol</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tenouwst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m~moc</a:t>
                      </a:r>
                      <a:r>
                        <a:rPr kumimoji="0" lang="en-US" sz="3800" b="0" i="0" u="none" strike="noStrike" cap="none" normalizeH="0" baseline="0" dirty="0">
                          <a:ln>
                            <a:noFill/>
                          </a:ln>
                          <a:solidFill>
                            <a:schemeClr val="tx1"/>
                          </a:solidFill>
                          <a:effectLst/>
                          <a:latin typeface="Coptic1" pitchFamily="2" charset="0"/>
                          <a:cs typeface="Arial" charset="0"/>
                        </a:rPr>
                        <a:t> ten]</a:t>
                      </a:r>
                      <a:r>
                        <a:rPr kumimoji="0" lang="en-US" sz="3800" b="0" i="0" u="none" strike="noStrike" cap="none" normalizeH="0" baseline="0" dirty="0" err="1">
                          <a:ln>
                            <a:noFill/>
                          </a:ln>
                          <a:solidFill>
                            <a:schemeClr val="tx1"/>
                          </a:solidFill>
                          <a:effectLst/>
                          <a:latin typeface="Coptic1" pitchFamily="2" charset="0"/>
                          <a:cs typeface="Arial" charset="0"/>
                        </a:rPr>
                        <a:t>w~ou</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nac</a:t>
                      </a:r>
                      <a:r>
                        <a:rPr kumimoji="0" lang="en-US" sz="3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(g#)</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Béni soit le Père, le Fils et le Saint Esprit, Trinité parfaite, nous l’adorons et nous la glorifions.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Pitié Seigneur (3)</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مبارك الآب والابن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والروح القدس،</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الثالوث الكامل،</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نسجد له ونمجده.</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يا رب </a:t>
                      </a:r>
                      <a:r>
                        <a:rPr kumimoji="0" lang="ar-EG" sz="4400" b="0" i="0" u="none" strike="noStrike" cap="none" normalizeH="0" baseline="0" dirty="0" err="1">
                          <a:ln>
                            <a:noFill/>
                          </a:ln>
                          <a:solidFill>
                            <a:schemeClr val="tx1"/>
                          </a:solidFill>
                          <a:effectLst/>
                          <a:latin typeface="Arial" charset="0"/>
                          <a:cs typeface="Arial" charset="0"/>
                        </a:rPr>
                        <a:t>إرحم</a:t>
                      </a:r>
                      <a:r>
                        <a:rPr kumimoji="0" lang="ar-EG" sz="4400" b="0" i="0" u="none" strike="noStrike" cap="none" normalizeH="0" baseline="0" dirty="0">
                          <a:ln>
                            <a:noFill/>
                          </a:ln>
                          <a:solidFill>
                            <a:schemeClr val="tx1"/>
                          </a:solidFill>
                          <a:effectLst/>
                          <a:latin typeface="Arial" charset="0"/>
                          <a:cs typeface="Arial" charset="0"/>
                        </a:rPr>
                        <a:t> (3).</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083021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247681135"/>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Ô Maître, Seigneur, Dieu Tout-puissant, Père de notre Seigneur, Dieu et Sauveur Jésus Christ Tu as oint des prêtres, des rois et des prophètes du fruit gras de l’olivier. Nous T’implorons et nous te supplions ô Seigneur très bon, ami du genre humain de bénir cette huile afin qu’elle sanctifie Tes serviteurs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&amp;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Amen</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2800" b="0" i="0" u="none" strike="noStrike" kern="1200" baseline="0" dirty="0">
                          <a:solidFill>
                            <a:schemeClr val="tx1"/>
                          </a:solidFill>
                          <a:latin typeface="+mn-lt"/>
                          <a:ea typeface="+mn-ea"/>
                          <a:cs typeface="+mn-cs"/>
                        </a:rPr>
                        <a:t>Qu’elle soit :</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أيها السيد الرب الإله ضابط الكل، أبو ربنا وإلهنا ومخلصنا يسوع المسيح، الذي من ثمرة شجرة الزيتون الدسم مسحت كهنة وملوكاً وأنبياء. نبتهل ونتضرع إليك أيها الرب محب البشر الصالح، لكي تبارك هذا الزيت تبريكاً. ليكون زيتاً لتقديس عبديك (...) و (...). آمين.</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5976468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651857581"/>
              </p:ext>
            </p:extLst>
          </p:nvPr>
        </p:nvGraphicFramePr>
        <p:xfrm>
          <a:off x="0" y="0"/>
          <a:ext cx="12192000" cy="6584442"/>
        </p:xfrm>
        <a:graphic>
          <a:graphicData uri="http://schemas.openxmlformats.org/drawingml/2006/table">
            <a:tbl>
              <a:tblPr/>
              <a:tblGrid>
                <a:gridCol w="6329680">
                  <a:extLst>
                    <a:ext uri="{9D8B030D-6E8A-4147-A177-3AD203B41FA5}">
                      <a16:colId xmlns:a16="http://schemas.microsoft.com/office/drawing/2014/main" val="20000"/>
                    </a:ext>
                  </a:extLst>
                </a:gridCol>
                <a:gridCol w="5862320">
                  <a:extLst>
                    <a:ext uri="{9D8B030D-6E8A-4147-A177-3AD203B41FA5}">
                      <a16:colId xmlns:a16="http://schemas.microsoft.com/office/drawing/2014/main" val="20001"/>
                    </a:ext>
                  </a:extLst>
                </a:gridCol>
              </a:tblGrid>
              <a:tr h="4904810">
                <a:tc>
                  <a:txBody>
                    <a:bodyPr/>
                    <a:lstStyle/>
                    <a:p>
                      <a:pPr>
                        <a:lnSpc>
                          <a:spcPct val="150000"/>
                        </a:lnSpc>
                      </a:pPr>
                      <a:r>
                        <a:rPr kumimoji="0" lang="fr-FR" sz="2400" b="0" i="0" u="none" strike="noStrike" cap="none" normalizeH="0" baseline="0" dirty="0">
                          <a:ln>
                            <a:noFill/>
                          </a:ln>
                          <a:solidFill>
                            <a:schemeClr val="tx1"/>
                          </a:solidFill>
                          <a:effectLst/>
                          <a:latin typeface="Arial" charset="0"/>
                          <a:cs typeface="Arial" charset="0"/>
                        </a:rPr>
                        <a:t>+Arme de vérité et de justice. Amen.</a:t>
                      </a:r>
                    </a:p>
                    <a:p>
                      <a:pPr>
                        <a:lnSpc>
                          <a:spcPct val="150000"/>
                        </a:lnSpc>
                      </a:pPr>
                      <a:r>
                        <a:rPr kumimoji="0" lang="fr-FR" sz="2400" b="0" i="0" u="none" strike="noStrike" cap="none" normalizeH="0" baseline="0" dirty="0">
                          <a:ln>
                            <a:noFill/>
                          </a:ln>
                          <a:solidFill>
                            <a:schemeClr val="tx1"/>
                          </a:solidFill>
                          <a:effectLst/>
                          <a:latin typeface="Arial" charset="0"/>
                          <a:cs typeface="Arial" charset="0"/>
                        </a:rPr>
                        <a:t>+Onction de pureté et d’incorruptibilité. Amen.</a:t>
                      </a:r>
                    </a:p>
                    <a:p>
                      <a:pPr>
                        <a:lnSpc>
                          <a:spcPct val="150000"/>
                        </a:lnSpc>
                      </a:pPr>
                      <a:r>
                        <a:rPr kumimoji="0" lang="fr-FR" sz="2400" b="0" i="0" u="none" strike="noStrike" cap="none" normalizeH="0" baseline="0" dirty="0">
                          <a:ln>
                            <a:noFill/>
                          </a:ln>
                          <a:solidFill>
                            <a:schemeClr val="tx1"/>
                          </a:solidFill>
                          <a:effectLst/>
                          <a:latin typeface="Arial" charset="0"/>
                          <a:cs typeface="Arial" charset="0"/>
                        </a:rPr>
                        <a:t>+Lumière et beauté qui ne flétrissent pas. Amen.</a:t>
                      </a:r>
                    </a:p>
                    <a:p>
                      <a:pPr>
                        <a:lnSpc>
                          <a:spcPct val="150000"/>
                        </a:lnSpc>
                      </a:pPr>
                      <a:r>
                        <a:rPr kumimoji="0" lang="fr-FR" sz="2400" b="0" i="0" u="none" strike="noStrike" cap="none" normalizeH="0" baseline="0" dirty="0">
                          <a:ln>
                            <a:noFill/>
                          </a:ln>
                          <a:solidFill>
                            <a:schemeClr val="tx1"/>
                          </a:solidFill>
                          <a:effectLst/>
                          <a:latin typeface="Arial" charset="0"/>
                          <a:cs typeface="Arial" charset="0"/>
                        </a:rPr>
                        <a:t>+Joie, parure et consolation véritable. Amen</a:t>
                      </a:r>
                    </a:p>
                    <a:p>
                      <a:pPr>
                        <a:lnSpc>
                          <a:spcPct val="150000"/>
                        </a:lnSpc>
                      </a:pPr>
                      <a:r>
                        <a:rPr kumimoji="0" lang="fr-FR" sz="2400" b="0" i="0" u="none" strike="noStrike" cap="none" normalizeH="0" baseline="0" dirty="0">
                          <a:ln>
                            <a:noFill/>
                          </a:ln>
                          <a:solidFill>
                            <a:schemeClr val="tx1"/>
                          </a:solidFill>
                          <a:effectLst/>
                          <a:latin typeface="Arial" charset="0"/>
                          <a:cs typeface="Arial" charset="0"/>
                        </a:rPr>
                        <a:t>+Force, salut et victoire contre toutes les actions de l’ennemi. Amen</a:t>
                      </a:r>
                    </a:p>
                    <a:p>
                      <a:pPr>
                        <a:lnSpc>
                          <a:spcPct val="150000"/>
                        </a:lnSpc>
                      </a:pPr>
                      <a:r>
                        <a:rPr kumimoji="0" lang="fr-FR" sz="2400" b="0" i="0" u="none" strike="noStrike" cap="none" normalizeH="0" baseline="0" dirty="0">
                          <a:ln>
                            <a:noFill/>
                          </a:ln>
                          <a:solidFill>
                            <a:schemeClr val="tx1"/>
                          </a:solidFill>
                          <a:effectLst/>
                          <a:latin typeface="Arial" charset="0"/>
                          <a:cs typeface="Arial" charset="0"/>
                        </a:rPr>
                        <a:t>+Renouvellement et salut pour leurs âmes, leurs corps et leurs esprits. Amen.</a:t>
                      </a:r>
                    </a:p>
                    <a:p>
                      <a:pPr>
                        <a:lnSpc>
                          <a:spcPct val="150000"/>
                        </a:lnSpc>
                      </a:pPr>
                      <a:r>
                        <a:rPr kumimoji="0" lang="fr-FR" sz="2400" b="0" i="0" u="none" strike="noStrike" cap="none" normalizeH="0" baseline="0" dirty="0">
                          <a:ln>
                            <a:noFill/>
                          </a:ln>
                          <a:solidFill>
                            <a:schemeClr val="tx1"/>
                          </a:solidFill>
                          <a:effectLst/>
                          <a:latin typeface="Arial" charset="0"/>
                          <a:cs typeface="Arial" charset="0"/>
                        </a:rPr>
                        <a:t>+Richesse et fruits des bonnes œuvres. Amen.</a:t>
                      </a:r>
                      <a:endParaRPr kumimoji="0" lang="en-US" sz="24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5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سلاح البر والعدل. أمين .</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5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مسحة الطهارة وعدم الفساد. آمين.</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5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نوراً وجمالاً لا يذبل. آمين.</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5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فرحاً وزينةً وعزاءً حقيقياً. آمين.</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5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قوة وخلاصاً وغلبة على كل أفعال المضاد. آمين.</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5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تجديداً وخلاصاً لنفسيهما وجسديهما وروحيهما. آمين.</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5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غنى مع ثمرة الأفعال الحسنة. آمين.</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9077182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778930071"/>
              </p:ext>
            </p:extLst>
          </p:nvPr>
        </p:nvGraphicFramePr>
        <p:xfrm>
          <a:off x="0" y="758952"/>
          <a:ext cx="12192000" cy="551688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400" b="0" i="0" u="sng" strike="noStrike" cap="none" normalizeH="0" baseline="0" dirty="0" err="1">
                          <a:ln>
                            <a:noFill/>
                          </a:ln>
                          <a:solidFill>
                            <a:srgbClr val="D3B688"/>
                          </a:solidFill>
                          <a:effectLst/>
                          <a:latin typeface="Coptic1" pitchFamily="2" charset="0"/>
                          <a:cs typeface="Arial" charset="0"/>
                        </a:rPr>
                        <a:t>Pilaoc</a:t>
                      </a:r>
                      <a:r>
                        <a:rPr kumimoji="0" lang="en-CA" sz="2400" b="0" i="0" u="sng" strike="noStrike" cap="none" normalizeH="0" baseline="0" dirty="0">
                          <a:ln>
                            <a:noFill/>
                          </a:ln>
                          <a:solidFill>
                            <a:srgbClr val="D3B688"/>
                          </a:solidFill>
                          <a:effectLst/>
                          <a:latin typeface="Coptic1" pitchFamily="2" charset="0"/>
                          <a:cs typeface="Arial" charset="0"/>
                        </a:rPr>
                        <a:t>:</a:t>
                      </a:r>
                      <a:endParaRPr kumimoji="0" lang="en-US"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Paineh</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vai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n~tefkwrf</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n~demwn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paineh</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vai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oube</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m~p#n#a</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m~poun</a:t>
                      </a:r>
                      <a:r>
                        <a:rPr kumimoji="0" lang="en-US" sz="3600" b="0" i="0" u="none" strike="noStrike" cap="none" normalizeH="0" baseline="0" dirty="0">
                          <a:ln>
                            <a:noFill/>
                          </a:ln>
                          <a:solidFill>
                            <a:schemeClr val="tx1"/>
                          </a:solidFill>
                          <a:effectLst/>
                          <a:latin typeface="Coptic1" pitchFamily="2" charset="0"/>
                          <a:cs typeface="Arial" charset="0"/>
                        </a:rPr>
                        <a:t>/</a:t>
                      </a:r>
                      <a:r>
                        <a:rPr kumimoji="0" lang="en-US" sz="3600" b="0" i="0" u="none" strike="noStrike" cap="none" normalizeH="0" baseline="0" dirty="0" err="1">
                          <a:ln>
                            <a:noFill/>
                          </a:ln>
                          <a:solidFill>
                            <a:schemeClr val="tx1"/>
                          </a:solidFill>
                          <a:effectLst/>
                          <a:latin typeface="Coptic1" pitchFamily="2" charset="0"/>
                          <a:cs typeface="Arial" charset="0"/>
                        </a:rPr>
                        <a:t>ron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paineh</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vai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n~nip#n#a</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n~a~gion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paineh</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vai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oube</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n~antia</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n~nip#n#a</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n~a~kayarton</a:t>
                      </a:r>
                      <a:r>
                        <a:rPr kumimoji="0" lang="en-US" sz="36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Que cette huile anéantisse les démons. Cette huile est contre les esprits mauvais. C’est l’huile des esprits saints. C’est l’huile qui protège des esprits impurs par Jésus Christ le Roi de gloire.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kern="1200" cap="none" normalizeH="0" baseline="0" dirty="0">
                          <a:ln>
                            <a:noFill/>
                          </a:ln>
                          <a:solidFill>
                            <a:srgbClr val="D3B688"/>
                          </a:solidFill>
                          <a:effectLst/>
                          <a:latin typeface="Arial" charset="0"/>
                          <a:ea typeface="+mn-ea"/>
                          <a:cs typeface="Arial" charset="0"/>
                        </a:rPr>
                        <a:t>الشعب:</a:t>
                      </a:r>
                      <a:endParaRPr kumimoji="0" lang="fr-FR"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000" b="0" i="0" u="none" strike="noStrike" cap="none" normalizeH="0" baseline="0" dirty="0">
                          <a:ln>
                            <a:noFill/>
                          </a:ln>
                          <a:solidFill>
                            <a:schemeClr val="tx1"/>
                          </a:solidFill>
                          <a:effectLst/>
                          <a:latin typeface="Arial" charset="0"/>
                          <a:cs typeface="Arial" charset="0"/>
                        </a:rPr>
                        <a:t>هذا الدهن يبطل الشياطين، هذا الدهن ضد الأرواح الرديئة، هذا دهن الأرواح المقدسة، هذا الدهن ضد مقاومة الأرواح النجسة.</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ZoneTexte 1">
            <a:extLst>
              <a:ext uri="{FF2B5EF4-FFF2-40B4-BE49-F238E27FC236}">
                <a16:creationId xmlns:a16="http://schemas.microsoft.com/office/drawing/2014/main" id="{8BF815F5-AD30-1CBB-D3B9-0B17D03F1946}"/>
              </a:ext>
            </a:extLst>
          </p:cNvPr>
          <p:cNvSpPr txBox="1"/>
          <p:nvPr/>
        </p:nvSpPr>
        <p:spPr>
          <a:xfrm>
            <a:off x="0" y="182058"/>
            <a:ext cx="4145280" cy="400110"/>
          </a:xfrm>
          <a:prstGeom prst="rect">
            <a:avLst/>
          </a:prstGeom>
          <a:noFill/>
        </p:spPr>
        <p:txBody>
          <a:bodyPr wrap="square" rtlCol="0">
            <a:spAutoFit/>
          </a:bodyPr>
          <a:lstStyle/>
          <a:p>
            <a:r>
              <a:rPr lang="fr-FR" sz="2000" b="0" i="1" u="none" strike="noStrike" baseline="0" dirty="0">
                <a:latin typeface="CIDFont+F6"/>
              </a:rPr>
              <a:t>Quand le prêtre oint l’époux,</a:t>
            </a:r>
            <a:endParaRPr lang="fr-FR" sz="2000" i="1" dirty="0"/>
          </a:p>
        </p:txBody>
      </p:sp>
    </p:spTree>
    <p:extLst>
      <p:ext uri="{BB962C8B-B14F-4D97-AF65-F5344CB8AC3E}">
        <p14:creationId xmlns:p14="http://schemas.microsoft.com/office/powerpoint/2010/main" val="32765810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335280"/>
          <a:ext cx="12192000" cy="5724144"/>
        </p:xfrm>
        <a:graphic>
          <a:graphicData uri="http://schemas.openxmlformats.org/drawingml/2006/table">
            <a:tbl>
              <a:tblPr/>
              <a:tblGrid>
                <a:gridCol w="4795520">
                  <a:extLst>
                    <a:ext uri="{9D8B030D-6E8A-4147-A177-3AD203B41FA5}">
                      <a16:colId xmlns:a16="http://schemas.microsoft.com/office/drawing/2014/main" val="20000"/>
                    </a:ext>
                  </a:extLst>
                </a:gridCol>
                <a:gridCol w="4378960">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800" b="0" i="0" u="none" strike="noStrike" cap="none" normalizeH="0" baseline="0" dirty="0">
                          <a:ln>
                            <a:noFill/>
                          </a:ln>
                          <a:solidFill>
                            <a:schemeClr val="tx1"/>
                          </a:solidFill>
                          <a:effectLst/>
                          <a:latin typeface="Coptic1" pitchFamily="2" charset="0"/>
                          <a:cs typeface="Arial" charset="0"/>
                        </a:rPr>
                        <a:t>Je </a:t>
                      </a:r>
                      <a:r>
                        <a:rPr kumimoji="0" lang="en-US" sz="3800" b="0" i="0" u="none" strike="noStrike" cap="none" normalizeH="0" baseline="0" dirty="0" err="1">
                          <a:ln>
                            <a:noFill/>
                          </a:ln>
                          <a:solidFill>
                            <a:schemeClr val="tx1"/>
                          </a:solidFill>
                          <a:effectLst/>
                          <a:latin typeface="Coptic1" pitchFamily="2" charset="0"/>
                          <a:cs typeface="Arial" charset="0"/>
                        </a:rPr>
                        <a:t>f~c~marwout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n~je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V~iwt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P~s/</a:t>
                      </a:r>
                      <a:r>
                        <a:rPr kumimoji="0" lang="en-US" sz="3800" b="0" i="0" u="none" strike="noStrike" cap="none" normalizeH="0" baseline="0" dirty="0" err="1">
                          <a:ln>
                            <a:noFill/>
                          </a:ln>
                          <a:solidFill>
                            <a:schemeClr val="tx1"/>
                          </a:solidFill>
                          <a:effectLst/>
                          <a:latin typeface="Coptic1" pitchFamily="2" charset="0"/>
                          <a:cs typeface="Arial" charset="0"/>
                        </a:rPr>
                        <a:t>ri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Pip~neuma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eyouab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t~riac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etj</a:t>
                      </a:r>
                      <a:r>
                        <a:rPr kumimoji="0" lang="en-US" sz="3800" b="0" i="0" u="none" strike="noStrike" cap="none" normalizeH="0" baseline="0" dirty="0">
                          <a:ln>
                            <a:noFill/>
                          </a:ln>
                          <a:solidFill>
                            <a:schemeClr val="tx1"/>
                          </a:solidFill>
                          <a:effectLst/>
                          <a:latin typeface="Coptic1" pitchFamily="2" charset="0"/>
                          <a:cs typeface="Arial" charset="0"/>
                        </a:rPr>
                        <a:t>/k </a:t>
                      </a:r>
                      <a:r>
                        <a:rPr kumimoji="0" lang="en-US" sz="3800" b="0" i="0" u="none" strike="noStrike" cap="none" normalizeH="0" baseline="0" dirty="0" err="1">
                          <a:ln>
                            <a:noFill/>
                          </a:ln>
                          <a:solidFill>
                            <a:schemeClr val="tx1"/>
                          </a:solidFill>
                          <a:effectLst/>
                          <a:latin typeface="Coptic1" pitchFamily="2" charset="0"/>
                          <a:cs typeface="Arial" charset="0"/>
                        </a:rPr>
                        <a:t>e~bol</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tenouwst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m~moc</a:t>
                      </a:r>
                      <a:r>
                        <a:rPr kumimoji="0" lang="en-US" sz="3800" b="0" i="0" u="none" strike="noStrike" cap="none" normalizeH="0" baseline="0" dirty="0">
                          <a:ln>
                            <a:noFill/>
                          </a:ln>
                          <a:solidFill>
                            <a:schemeClr val="tx1"/>
                          </a:solidFill>
                          <a:effectLst/>
                          <a:latin typeface="Coptic1" pitchFamily="2" charset="0"/>
                          <a:cs typeface="Arial" charset="0"/>
                        </a:rPr>
                        <a:t> ten]</a:t>
                      </a:r>
                      <a:r>
                        <a:rPr kumimoji="0" lang="en-US" sz="3800" b="0" i="0" u="none" strike="noStrike" cap="none" normalizeH="0" baseline="0" dirty="0" err="1">
                          <a:ln>
                            <a:noFill/>
                          </a:ln>
                          <a:solidFill>
                            <a:schemeClr val="tx1"/>
                          </a:solidFill>
                          <a:effectLst/>
                          <a:latin typeface="Coptic1" pitchFamily="2" charset="0"/>
                          <a:cs typeface="Arial" charset="0"/>
                        </a:rPr>
                        <a:t>w~ou</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nac</a:t>
                      </a:r>
                      <a:r>
                        <a:rPr kumimoji="0" lang="en-US" sz="3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(g#)</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Béni soit le Père, le Fils et le Saint Esprit, Trinité parfaite, nous l’adorons et nous la glorifions.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Pitié Seigneur (3)</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مبارك الآب والابن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والروح القدس،</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الثالوث الكامل،</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نسجد له ونمجده.</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يا رب </a:t>
                      </a:r>
                      <a:r>
                        <a:rPr kumimoji="0" lang="ar-EG" sz="4400" b="0" i="0" u="none" strike="noStrike" cap="none" normalizeH="0" baseline="0" dirty="0" err="1">
                          <a:ln>
                            <a:noFill/>
                          </a:ln>
                          <a:solidFill>
                            <a:schemeClr val="tx1"/>
                          </a:solidFill>
                          <a:effectLst/>
                          <a:latin typeface="Arial" charset="0"/>
                          <a:cs typeface="Arial" charset="0"/>
                        </a:rPr>
                        <a:t>إرحم</a:t>
                      </a:r>
                      <a:r>
                        <a:rPr kumimoji="0" lang="ar-EG" sz="4400" b="0" i="0" u="none" strike="noStrike" cap="none" normalizeH="0" baseline="0" dirty="0">
                          <a:ln>
                            <a:noFill/>
                          </a:ln>
                          <a:solidFill>
                            <a:schemeClr val="tx1"/>
                          </a:solidFill>
                          <a:effectLst/>
                          <a:latin typeface="Arial" charset="0"/>
                          <a:cs typeface="Arial" charset="0"/>
                        </a:rPr>
                        <a:t> (3).</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174459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860809708"/>
              </p:ext>
            </p:extLst>
          </p:nvPr>
        </p:nvGraphicFramePr>
        <p:xfrm>
          <a:off x="0" y="619760"/>
          <a:ext cx="12192000" cy="539496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316728">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Akywhc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n~taa~ve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n~ouneh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ouoh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peka~vot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etyaqi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m~v~r</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n~oumahi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peknai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efe</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oji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n~cwi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n~nie~hoou</a:t>
                      </a:r>
                      <a:r>
                        <a:rPr kumimoji="0" lang="en-US" sz="4000" b="0" i="0" u="none" strike="noStrike" cap="none" normalizeH="0" baseline="0" dirty="0">
                          <a:ln>
                            <a:noFill/>
                          </a:ln>
                          <a:solidFill>
                            <a:schemeClr val="tx1"/>
                          </a:solidFill>
                          <a:effectLst/>
                          <a:latin typeface="Coptic1" pitchFamily="2" charset="0"/>
                          <a:cs typeface="Arial" charset="0"/>
                        </a:rPr>
                        <a:t> t/</a:t>
                      </a:r>
                      <a:r>
                        <a:rPr kumimoji="0" lang="en-US" sz="4000" b="0" i="0" u="none" strike="noStrike" cap="none" normalizeH="0" baseline="0" dirty="0" err="1">
                          <a:ln>
                            <a:noFill/>
                          </a:ln>
                          <a:solidFill>
                            <a:schemeClr val="tx1"/>
                          </a:solidFill>
                          <a:effectLst/>
                          <a:latin typeface="Coptic1" pitchFamily="2" charset="0"/>
                          <a:cs typeface="Arial" charset="0"/>
                        </a:rPr>
                        <a:t>rou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pawnq</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Tu oins d’huile ma tête et ma coupe déborde. Ta miséricorde m’accompagne tous les jours de ma vie.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دهنت بالزيت رأسي، وكأسك أسكرتني مثل الصرف، ورحمتك تدركني، جميع أيام حياتي.</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ZoneTexte 1">
            <a:extLst>
              <a:ext uri="{FF2B5EF4-FFF2-40B4-BE49-F238E27FC236}">
                <a16:creationId xmlns:a16="http://schemas.microsoft.com/office/drawing/2014/main" id="{2DF69E09-1FB8-78FF-820F-F3188DF6C3EC}"/>
              </a:ext>
            </a:extLst>
          </p:cNvPr>
          <p:cNvSpPr txBox="1"/>
          <p:nvPr/>
        </p:nvSpPr>
        <p:spPr>
          <a:xfrm>
            <a:off x="121920" y="142240"/>
            <a:ext cx="4145280" cy="400110"/>
          </a:xfrm>
          <a:prstGeom prst="rect">
            <a:avLst/>
          </a:prstGeom>
          <a:noFill/>
        </p:spPr>
        <p:txBody>
          <a:bodyPr wrap="square" rtlCol="0">
            <a:spAutoFit/>
          </a:bodyPr>
          <a:lstStyle/>
          <a:p>
            <a:r>
              <a:rPr lang="fr-FR" sz="2000" b="0" i="1" u="none" strike="noStrike" baseline="0" dirty="0">
                <a:latin typeface="CIDFont+F6"/>
              </a:rPr>
              <a:t>Quand le prêtre oint l’épouse,</a:t>
            </a:r>
            <a:endParaRPr lang="fr-FR" sz="2000" i="1" dirty="0"/>
          </a:p>
        </p:txBody>
      </p:sp>
    </p:spTree>
    <p:extLst>
      <p:ext uri="{BB962C8B-B14F-4D97-AF65-F5344CB8AC3E}">
        <p14:creationId xmlns:p14="http://schemas.microsoft.com/office/powerpoint/2010/main" val="12071125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335280"/>
          <a:ext cx="12192000" cy="5724144"/>
        </p:xfrm>
        <a:graphic>
          <a:graphicData uri="http://schemas.openxmlformats.org/drawingml/2006/table">
            <a:tbl>
              <a:tblPr/>
              <a:tblGrid>
                <a:gridCol w="4795520">
                  <a:extLst>
                    <a:ext uri="{9D8B030D-6E8A-4147-A177-3AD203B41FA5}">
                      <a16:colId xmlns:a16="http://schemas.microsoft.com/office/drawing/2014/main" val="20000"/>
                    </a:ext>
                  </a:extLst>
                </a:gridCol>
                <a:gridCol w="4378960">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800" b="0" i="0" u="none" strike="noStrike" cap="none" normalizeH="0" baseline="0" dirty="0">
                          <a:ln>
                            <a:noFill/>
                          </a:ln>
                          <a:solidFill>
                            <a:schemeClr val="tx1"/>
                          </a:solidFill>
                          <a:effectLst/>
                          <a:latin typeface="Coptic1" pitchFamily="2" charset="0"/>
                          <a:cs typeface="Arial" charset="0"/>
                        </a:rPr>
                        <a:t>Je </a:t>
                      </a:r>
                      <a:r>
                        <a:rPr kumimoji="0" lang="en-US" sz="3800" b="0" i="0" u="none" strike="noStrike" cap="none" normalizeH="0" baseline="0" dirty="0" err="1">
                          <a:ln>
                            <a:noFill/>
                          </a:ln>
                          <a:solidFill>
                            <a:schemeClr val="tx1"/>
                          </a:solidFill>
                          <a:effectLst/>
                          <a:latin typeface="Coptic1" pitchFamily="2" charset="0"/>
                          <a:cs typeface="Arial" charset="0"/>
                        </a:rPr>
                        <a:t>f~c~marwout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n~je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V~iwt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P~s/</a:t>
                      </a:r>
                      <a:r>
                        <a:rPr kumimoji="0" lang="en-US" sz="3800" b="0" i="0" u="none" strike="noStrike" cap="none" normalizeH="0" baseline="0" dirty="0" err="1">
                          <a:ln>
                            <a:noFill/>
                          </a:ln>
                          <a:solidFill>
                            <a:schemeClr val="tx1"/>
                          </a:solidFill>
                          <a:effectLst/>
                          <a:latin typeface="Coptic1" pitchFamily="2" charset="0"/>
                          <a:cs typeface="Arial" charset="0"/>
                        </a:rPr>
                        <a:t>ri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Pip~neuma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eyouab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t~riac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etj</a:t>
                      </a:r>
                      <a:r>
                        <a:rPr kumimoji="0" lang="en-US" sz="3800" b="0" i="0" u="none" strike="noStrike" cap="none" normalizeH="0" baseline="0" dirty="0">
                          <a:ln>
                            <a:noFill/>
                          </a:ln>
                          <a:solidFill>
                            <a:schemeClr val="tx1"/>
                          </a:solidFill>
                          <a:effectLst/>
                          <a:latin typeface="Coptic1" pitchFamily="2" charset="0"/>
                          <a:cs typeface="Arial" charset="0"/>
                        </a:rPr>
                        <a:t>/k </a:t>
                      </a:r>
                      <a:r>
                        <a:rPr kumimoji="0" lang="en-US" sz="3800" b="0" i="0" u="none" strike="noStrike" cap="none" normalizeH="0" baseline="0" dirty="0" err="1">
                          <a:ln>
                            <a:noFill/>
                          </a:ln>
                          <a:solidFill>
                            <a:schemeClr val="tx1"/>
                          </a:solidFill>
                          <a:effectLst/>
                          <a:latin typeface="Coptic1" pitchFamily="2" charset="0"/>
                          <a:cs typeface="Arial" charset="0"/>
                        </a:rPr>
                        <a:t>e~bol</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tenouwst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m~moc</a:t>
                      </a:r>
                      <a:r>
                        <a:rPr kumimoji="0" lang="en-US" sz="3800" b="0" i="0" u="none" strike="noStrike" cap="none" normalizeH="0" baseline="0" dirty="0">
                          <a:ln>
                            <a:noFill/>
                          </a:ln>
                          <a:solidFill>
                            <a:schemeClr val="tx1"/>
                          </a:solidFill>
                          <a:effectLst/>
                          <a:latin typeface="Coptic1" pitchFamily="2" charset="0"/>
                          <a:cs typeface="Arial" charset="0"/>
                        </a:rPr>
                        <a:t> ten]</a:t>
                      </a:r>
                      <a:r>
                        <a:rPr kumimoji="0" lang="en-US" sz="3800" b="0" i="0" u="none" strike="noStrike" cap="none" normalizeH="0" baseline="0" dirty="0" err="1">
                          <a:ln>
                            <a:noFill/>
                          </a:ln>
                          <a:solidFill>
                            <a:schemeClr val="tx1"/>
                          </a:solidFill>
                          <a:effectLst/>
                          <a:latin typeface="Coptic1" pitchFamily="2" charset="0"/>
                          <a:cs typeface="Arial" charset="0"/>
                        </a:rPr>
                        <a:t>w~ou</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nac</a:t>
                      </a:r>
                      <a:r>
                        <a:rPr kumimoji="0" lang="en-US" sz="3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(g#)</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Béni soit le Père, le Fils et le Saint Esprit, Trinité parfaite, nous l’adorons et nous la glorifions.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Pitié Seigneur (3)</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مبارك الآب والابن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والروح القدس،</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الثالوث الكامل،</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نسجد له ونمجده.</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يا رب </a:t>
                      </a:r>
                      <a:r>
                        <a:rPr kumimoji="0" lang="ar-EG" sz="4400" b="0" i="0" u="none" strike="noStrike" cap="none" normalizeH="0" baseline="0" dirty="0" err="1">
                          <a:ln>
                            <a:noFill/>
                          </a:ln>
                          <a:solidFill>
                            <a:schemeClr val="tx1"/>
                          </a:solidFill>
                          <a:effectLst/>
                          <a:latin typeface="Arial" charset="0"/>
                          <a:cs typeface="Arial" charset="0"/>
                        </a:rPr>
                        <a:t>إرحم</a:t>
                      </a:r>
                      <a:r>
                        <a:rPr kumimoji="0" lang="ar-EG" sz="4400" b="0" i="0" u="none" strike="noStrike" cap="none" normalizeH="0" baseline="0" dirty="0">
                          <a:ln>
                            <a:noFill/>
                          </a:ln>
                          <a:solidFill>
                            <a:schemeClr val="tx1"/>
                          </a:solidFill>
                          <a:effectLst/>
                          <a:latin typeface="Arial" charset="0"/>
                          <a:cs typeface="Arial" charset="0"/>
                        </a:rPr>
                        <a:t> (3).</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638119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756883880"/>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Seigneur, Dieu des puissances, Ta miséricorde est incommensurable et Ta bonté ne peut être comprise. Reçois nos supplications. Abrite tes serviteurs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&amp;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et protège leur union. Garde leur couche pure. Protège-les avec Tes anges purs. </a:t>
                      </a:r>
                      <a:endParaRPr lang="fr-FR" sz="2800" b="0" i="0" u="none" strike="noStrike" kern="1200" baseline="0" dirty="0">
                        <a:solidFill>
                          <a:schemeClr val="tx1"/>
                        </a:solidFill>
                        <a:latin typeface="+mn-lt"/>
                        <a:ea typeface="+mn-ea"/>
                        <a:cs typeface="+mn-cs"/>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أيها الرب إله القوات، الذي لا تحصى مراحمه، غير المدرك في صلاحه، </a:t>
                      </a:r>
                      <a:r>
                        <a:rPr kumimoji="0" lang="ar-SA" sz="3200" b="0" i="0" u="none" strike="noStrike" cap="none" normalizeH="0" baseline="0" dirty="0" err="1">
                          <a:ln>
                            <a:noFill/>
                          </a:ln>
                          <a:solidFill>
                            <a:schemeClr val="tx1"/>
                          </a:solidFill>
                          <a:effectLst/>
                          <a:latin typeface="Arial" charset="0"/>
                          <a:cs typeface="Arial" charset="0"/>
                        </a:rPr>
                        <a:t>إقبل</a:t>
                      </a:r>
                      <a:r>
                        <a:rPr kumimoji="0" lang="ar-SA" sz="3200" b="0" i="0" u="none" strike="noStrike" cap="none" normalizeH="0" baseline="0" dirty="0">
                          <a:ln>
                            <a:noFill/>
                          </a:ln>
                          <a:solidFill>
                            <a:schemeClr val="tx1"/>
                          </a:solidFill>
                          <a:effectLst/>
                          <a:latin typeface="Arial" charset="0"/>
                          <a:cs typeface="Arial" charset="0"/>
                        </a:rPr>
                        <a:t> إليك تضرعنا. استر على عبديك (...) و (...) </a:t>
                      </a:r>
                      <a:r>
                        <a:rPr kumimoji="0" lang="ar-SA" sz="3200" b="0" i="0" u="none" strike="noStrike" cap="none" normalizeH="0" baseline="0" dirty="0" err="1">
                          <a:ln>
                            <a:noFill/>
                          </a:ln>
                          <a:solidFill>
                            <a:schemeClr val="tx1"/>
                          </a:solidFill>
                          <a:effectLst/>
                          <a:latin typeface="Arial" charset="0"/>
                          <a:cs typeface="Arial" charset="0"/>
                        </a:rPr>
                        <a:t>وإحرس</a:t>
                      </a:r>
                      <a:r>
                        <a:rPr kumimoji="0" lang="ar-SA" sz="3200" b="0" i="0" u="none" strike="noStrike" cap="none" normalizeH="0" baseline="0" dirty="0">
                          <a:ln>
                            <a:noFill/>
                          </a:ln>
                          <a:solidFill>
                            <a:schemeClr val="tx1"/>
                          </a:solidFill>
                          <a:effectLst/>
                          <a:latin typeface="Arial" charset="0"/>
                          <a:cs typeface="Arial" charset="0"/>
                        </a:rPr>
                        <a:t> </a:t>
                      </a:r>
                      <a:r>
                        <a:rPr kumimoji="0" lang="ar-SA" sz="3200" b="0" i="0" u="none" strike="noStrike" cap="none" normalizeH="0" baseline="0" dirty="0" err="1">
                          <a:ln>
                            <a:noFill/>
                          </a:ln>
                          <a:solidFill>
                            <a:schemeClr val="tx1"/>
                          </a:solidFill>
                          <a:effectLst/>
                          <a:latin typeface="Arial" charset="0"/>
                          <a:cs typeface="Arial" charset="0"/>
                        </a:rPr>
                        <a:t>إتصالهما</a:t>
                      </a:r>
                      <a:r>
                        <a:rPr kumimoji="0" lang="ar-SA" sz="3200" b="0" i="0" u="none" strike="noStrike" cap="none" normalizeH="0" baseline="0" dirty="0">
                          <a:ln>
                            <a:noFill/>
                          </a:ln>
                          <a:solidFill>
                            <a:schemeClr val="tx1"/>
                          </a:solidFill>
                          <a:effectLst/>
                          <a:latin typeface="Arial" charset="0"/>
                          <a:cs typeface="Arial" charset="0"/>
                        </a:rPr>
                        <a:t>. </a:t>
                      </a:r>
                      <a:r>
                        <a:rPr kumimoji="0" lang="ar-SA" sz="3200" b="0" i="0" u="none" strike="noStrike" cap="none" normalizeH="0" baseline="0" dirty="0" err="1">
                          <a:ln>
                            <a:noFill/>
                          </a:ln>
                          <a:solidFill>
                            <a:schemeClr val="tx1"/>
                          </a:solidFill>
                          <a:effectLst/>
                          <a:latin typeface="Arial" charset="0"/>
                          <a:cs typeface="Arial" charset="0"/>
                        </a:rPr>
                        <a:t>وإحفظ</a:t>
                      </a:r>
                      <a:r>
                        <a:rPr kumimoji="0" lang="ar-SA" sz="3200" b="0" i="0" u="none" strike="noStrike" cap="none" normalizeH="0" baseline="0" dirty="0">
                          <a:ln>
                            <a:noFill/>
                          </a:ln>
                          <a:solidFill>
                            <a:schemeClr val="tx1"/>
                          </a:solidFill>
                          <a:effectLst/>
                          <a:latin typeface="Arial" charset="0"/>
                          <a:cs typeface="Arial" charset="0"/>
                        </a:rPr>
                        <a:t> مضجعهما نقياً. حصنهما بملائكتك الأطهار.</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642969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999462588"/>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Que Ta grande compassion nous vienne de la demeure que Tu nous as préparé. Par Ta bonté fait disparaître nos nombreuses transgressions. Accorde-nous d’être dans le lieu du repos de Tes saints, dans le royaume des cieux. Par Ton Fils unique, Jésus Christ par Qui Te sont dues la gloire, l’honneur et l’adoration avec Lui et le Saint Esprit vivifiant et consubstantiel, maintenant et toujours pour les siècles des siècles. Amen !</a:t>
                      </a:r>
                      <a:endParaRPr lang="fr-FR" sz="2800" b="0" i="0" u="none" strike="noStrike" kern="1200" baseline="0" dirty="0">
                        <a:solidFill>
                          <a:schemeClr val="tx1"/>
                        </a:solidFill>
                        <a:latin typeface="+mn-lt"/>
                        <a:ea typeface="+mn-ea"/>
                        <a:cs typeface="+mn-cs"/>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وأرسل علينا من مسكنك المستعد كثرة </a:t>
                      </a:r>
                      <a:r>
                        <a:rPr kumimoji="0" lang="ar-SA" sz="3200" b="0" i="0" u="none" strike="noStrike" cap="none" normalizeH="0" baseline="0" dirty="0" err="1">
                          <a:ln>
                            <a:noFill/>
                          </a:ln>
                          <a:solidFill>
                            <a:schemeClr val="tx1"/>
                          </a:solidFill>
                          <a:effectLst/>
                          <a:latin typeface="Arial" charset="0"/>
                          <a:cs typeface="Arial" charset="0"/>
                        </a:rPr>
                        <a:t>رأفاتك</a:t>
                      </a:r>
                      <a:r>
                        <a:rPr kumimoji="0" lang="ar-SA" sz="3200" b="0" i="0" u="none" strike="noStrike" cap="none" normalizeH="0" baseline="0" dirty="0">
                          <a:ln>
                            <a:noFill/>
                          </a:ln>
                          <a:solidFill>
                            <a:schemeClr val="tx1"/>
                          </a:solidFill>
                          <a:effectLst/>
                          <a:latin typeface="Arial" charset="0"/>
                          <a:cs typeface="Arial" charset="0"/>
                        </a:rPr>
                        <a:t>. بدد زلاتنا الكثيرة بصلاحك، </a:t>
                      </a:r>
                      <a:r>
                        <a:rPr kumimoji="0" lang="ar-SA" sz="3200" b="0" i="0" u="none" strike="noStrike" cap="none" normalizeH="0" baseline="0" dirty="0" err="1">
                          <a:ln>
                            <a:noFill/>
                          </a:ln>
                          <a:solidFill>
                            <a:schemeClr val="tx1"/>
                          </a:solidFill>
                          <a:effectLst/>
                          <a:latin typeface="Arial" charset="0"/>
                          <a:cs typeface="Arial" charset="0"/>
                        </a:rPr>
                        <a:t>وإنعم</a:t>
                      </a:r>
                      <a:r>
                        <a:rPr kumimoji="0" lang="ar-SA" sz="3200" b="0" i="0" u="none" strike="noStrike" cap="none" normalizeH="0" baseline="0" dirty="0">
                          <a:ln>
                            <a:noFill/>
                          </a:ln>
                          <a:solidFill>
                            <a:schemeClr val="tx1"/>
                          </a:solidFill>
                          <a:effectLst/>
                          <a:latin typeface="Arial" charset="0"/>
                          <a:cs typeface="Arial" charset="0"/>
                        </a:rPr>
                        <a:t> علينا أيضاً أن نكون في أماكن راحة </a:t>
                      </a:r>
                      <a:r>
                        <a:rPr kumimoji="0" lang="ar-SA" sz="3200" b="0" i="0" u="none" strike="noStrike" cap="none" normalizeH="0" baseline="0" dirty="0" err="1">
                          <a:ln>
                            <a:noFill/>
                          </a:ln>
                          <a:solidFill>
                            <a:schemeClr val="tx1"/>
                          </a:solidFill>
                          <a:effectLst/>
                          <a:latin typeface="Arial" charset="0"/>
                          <a:cs typeface="Arial" charset="0"/>
                        </a:rPr>
                        <a:t>قديسيك</a:t>
                      </a:r>
                      <a:r>
                        <a:rPr kumimoji="0" lang="ar-SA" sz="3200" b="0" i="0" u="none" strike="noStrike" cap="none" normalizeH="0" baseline="0" dirty="0">
                          <a:ln>
                            <a:noFill/>
                          </a:ln>
                          <a:solidFill>
                            <a:schemeClr val="tx1"/>
                          </a:solidFill>
                          <a:effectLst/>
                          <a:latin typeface="Arial" charset="0"/>
                          <a:cs typeface="Arial" charset="0"/>
                        </a:rPr>
                        <a:t> في ملكوت السموات. </a:t>
                      </a:r>
                      <a:r>
                        <a:rPr kumimoji="0" lang="ar-SA" sz="3200" b="0" i="0" u="none" strike="noStrike" cap="none" normalizeH="0" baseline="0" dirty="0" err="1">
                          <a:ln>
                            <a:noFill/>
                          </a:ln>
                          <a:solidFill>
                            <a:schemeClr val="tx1"/>
                          </a:solidFill>
                          <a:effectLst/>
                          <a:latin typeface="Arial" charset="0"/>
                          <a:cs typeface="Arial" charset="0"/>
                        </a:rPr>
                        <a:t>بإبنك</a:t>
                      </a:r>
                      <a:r>
                        <a:rPr kumimoji="0" lang="ar-SA" sz="3200" b="0" i="0" u="none" strike="noStrike" cap="none" normalizeH="0" baseline="0" dirty="0">
                          <a:ln>
                            <a:noFill/>
                          </a:ln>
                          <a:solidFill>
                            <a:schemeClr val="tx1"/>
                          </a:solidFill>
                          <a:effectLst/>
                          <a:latin typeface="Arial" charset="0"/>
                          <a:cs typeface="Arial" charset="0"/>
                        </a:rPr>
                        <a:t> الوحيد يسوع المسيح ربنا.</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هذا الذي يليق بك المجد والإكرام والعزة والسجود تليق بك معه مع الروح القدس المحيي المساوي لك الآن وكل أوان وإلى دهر الدهور. أمين.</a:t>
                      </a:r>
                      <a:endParaRPr kumimoji="0" lang="ar-SA"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027687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751411981"/>
              </p:ext>
            </p:extLst>
          </p:nvPr>
        </p:nvGraphicFramePr>
        <p:xfrm>
          <a:off x="0" y="317430"/>
          <a:ext cx="12192000" cy="6384036"/>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Nous nous engageons également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 de ne jamais laisser les choses matérielles nous amener, en aucune manière, à des différents, et que, chacun de nous traite avec amour et sagesse la famille de l’autre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Nous nous engageons également à : - donner à nos enfants une éducation chrétienne, et,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 à être des modèles et des exemples pour eux dans les bonnes œuvres, afin que nous puissions tous être saints et irréprochables devant Dieu.</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نتعهد </a:t>
                      </a:r>
                    </a:p>
                    <a:p>
                      <a:pPr marL="0" marR="0" lvl="0" indent="0" algn="just" defTabSz="914400" rtl="1"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t>
                      </a:r>
                      <a:r>
                        <a:rPr kumimoji="0" lang="ar-EG" sz="3200" b="0" i="0" u="none" strike="noStrike" cap="none" normalizeH="0" baseline="0" dirty="0">
                          <a:ln>
                            <a:noFill/>
                          </a:ln>
                          <a:solidFill>
                            <a:schemeClr val="tx1"/>
                          </a:solidFill>
                          <a:effectLst/>
                          <a:latin typeface="Arial" charset="0"/>
                          <a:cs typeface="Arial" charset="0"/>
                        </a:rPr>
                        <a:t>	أن لا تكون الماديات سببا </a:t>
                      </a:r>
                      <a:r>
                        <a:rPr kumimoji="0" lang="ar-EG" sz="3200" b="0" i="0" u="none" strike="noStrike" cap="none" normalizeH="0" baseline="0" dirty="0" err="1">
                          <a:ln>
                            <a:noFill/>
                          </a:ln>
                          <a:solidFill>
                            <a:schemeClr val="tx1"/>
                          </a:solidFill>
                          <a:effectLst/>
                          <a:latin typeface="Arial" charset="0"/>
                          <a:cs typeface="Arial" charset="0"/>
                        </a:rPr>
                        <a:t>فى</a:t>
                      </a:r>
                      <a:r>
                        <a:rPr kumimoji="0" lang="ar-EG" sz="3200" b="0" i="0" u="none" strike="noStrike" cap="none" normalizeH="0" baseline="0" dirty="0">
                          <a:ln>
                            <a:noFill/>
                          </a:ln>
                          <a:solidFill>
                            <a:schemeClr val="tx1"/>
                          </a:solidFill>
                          <a:effectLst/>
                          <a:latin typeface="Arial" charset="0"/>
                          <a:cs typeface="Arial" charset="0"/>
                        </a:rPr>
                        <a:t> الاختلاف بيننا بأي صورة وأن يتعامل كل منا بحب وحكمة تجاه أسرة الأخر</a:t>
                      </a:r>
                    </a:p>
                    <a:p>
                      <a:pPr marL="0" marR="0" lvl="0" indent="0" algn="just" defTabSz="914400" rtl="1"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ونتعهد </a:t>
                      </a:r>
                    </a:p>
                    <a:p>
                      <a:pPr marL="0" marR="0" lvl="0" indent="0" algn="just" defTabSz="914400" rtl="1" eaLnBrk="1" fontAlgn="base" latinLnBrk="0" hangingPunct="1">
                        <a:lnSpc>
                          <a:spcPct val="15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t>
                      </a:r>
                      <a:r>
                        <a:rPr kumimoji="0" lang="ar-EG" sz="3200" b="0" i="0" u="none" strike="noStrike" cap="none" normalizeH="0" baseline="0" dirty="0">
                          <a:ln>
                            <a:noFill/>
                          </a:ln>
                          <a:solidFill>
                            <a:schemeClr val="tx1"/>
                          </a:solidFill>
                          <a:effectLst/>
                          <a:latin typeface="Arial" charset="0"/>
                          <a:cs typeface="Arial" charset="0"/>
                        </a:rPr>
                        <a:t>	أن نربى أولادنا تربية مسيحية </a:t>
                      </a:r>
                    </a:p>
                    <a:p>
                      <a:pPr marL="0" marR="0" lvl="0" indent="0" algn="just" defTabSz="914400" rtl="1" eaLnBrk="1" fontAlgn="base" latinLnBrk="0" hangingPunct="1">
                        <a:lnSpc>
                          <a:spcPct val="15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t>
                      </a:r>
                      <a:r>
                        <a:rPr kumimoji="0" lang="ar-EG" sz="3200" b="0" i="0" u="none" strike="noStrike" cap="none" normalizeH="0" baseline="0" dirty="0">
                          <a:ln>
                            <a:noFill/>
                          </a:ln>
                          <a:solidFill>
                            <a:schemeClr val="tx1"/>
                          </a:solidFill>
                          <a:effectLst/>
                          <a:latin typeface="Arial" charset="0"/>
                          <a:cs typeface="Arial" charset="0"/>
                        </a:rPr>
                        <a:t>	وأن نكون قدوة لهم </a:t>
                      </a:r>
                      <a:r>
                        <a:rPr kumimoji="0" lang="ar-EG" sz="3200" b="0" i="0" u="none" strike="noStrike" cap="none" normalizeH="0" baseline="0" dirty="0" err="1">
                          <a:ln>
                            <a:noFill/>
                          </a:ln>
                          <a:solidFill>
                            <a:schemeClr val="tx1"/>
                          </a:solidFill>
                          <a:effectLst/>
                          <a:latin typeface="Arial" charset="0"/>
                          <a:cs typeface="Arial" charset="0"/>
                        </a:rPr>
                        <a:t>فى</a:t>
                      </a:r>
                      <a:r>
                        <a:rPr kumimoji="0" lang="ar-EG" sz="3200" b="0" i="0" u="none" strike="noStrike" cap="none" normalizeH="0" baseline="0" dirty="0">
                          <a:ln>
                            <a:noFill/>
                          </a:ln>
                          <a:solidFill>
                            <a:schemeClr val="tx1"/>
                          </a:solidFill>
                          <a:effectLst/>
                          <a:latin typeface="Arial" charset="0"/>
                          <a:cs typeface="Arial" charset="0"/>
                        </a:rPr>
                        <a:t> الأعمال الصالحة حتى نكون جميعا قديسين بلا لوم أمام الله.</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280506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04095012"/>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Dieu, Saint qui as couronné Ses saints de couronnes incorruptibles, Tu as réconcilié ceux du ciel avec ceux de la terre et les as unifiés. Bénis maintenant, notre maître, ces couronnes que nous avons préparées pour les poser sur la tête de tes serviteurs :</a:t>
                      </a:r>
                      <a:endParaRPr lang="fr-FR" sz="2800" b="0" i="0" u="none" strike="noStrike" kern="1200" baseline="0" dirty="0">
                        <a:solidFill>
                          <a:schemeClr val="tx1"/>
                        </a:solidFill>
                        <a:latin typeface="+mn-lt"/>
                        <a:ea typeface="+mn-ea"/>
                        <a:cs typeface="+mn-cs"/>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يا الله القدوس الذي كلل </a:t>
                      </a:r>
                      <a:r>
                        <a:rPr kumimoji="0" lang="ar-SA" sz="3600" b="0" i="0" u="none" strike="noStrike" cap="none" normalizeH="0" baseline="0" dirty="0" err="1">
                          <a:ln>
                            <a:noFill/>
                          </a:ln>
                          <a:solidFill>
                            <a:schemeClr val="tx1"/>
                          </a:solidFill>
                          <a:effectLst/>
                          <a:latin typeface="Arial" charset="0"/>
                          <a:cs typeface="Arial" charset="0"/>
                        </a:rPr>
                        <a:t>قديسيه</a:t>
                      </a:r>
                      <a:r>
                        <a:rPr kumimoji="0" lang="ar-SA" sz="3600" b="0" i="0" u="none" strike="noStrike" cap="none" normalizeH="0" baseline="0" dirty="0">
                          <a:ln>
                            <a:noFill/>
                          </a:ln>
                          <a:solidFill>
                            <a:schemeClr val="tx1"/>
                          </a:solidFill>
                          <a:effectLst/>
                          <a:latin typeface="Arial" charset="0"/>
                          <a:cs typeface="Arial" charset="0"/>
                        </a:rPr>
                        <a:t> بأكاليل لا تذبل، وصالح </a:t>
                      </a:r>
                      <a:r>
                        <a:rPr kumimoji="0" lang="ar-SA" sz="3600" b="0" i="0" u="none" strike="noStrike" cap="none" normalizeH="0" baseline="0" dirty="0" err="1">
                          <a:ln>
                            <a:noFill/>
                          </a:ln>
                          <a:solidFill>
                            <a:schemeClr val="tx1"/>
                          </a:solidFill>
                          <a:effectLst/>
                          <a:latin typeface="Arial" charset="0"/>
                          <a:cs typeface="Arial" charset="0"/>
                        </a:rPr>
                        <a:t>السمائيين</a:t>
                      </a:r>
                      <a:r>
                        <a:rPr kumimoji="0" lang="ar-SA" sz="3600" b="0" i="0" u="none" strike="noStrike" cap="none" normalizeH="0" baseline="0" dirty="0">
                          <a:ln>
                            <a:noFill/>
                          </a:ln>
                          <a:solidFill>
                            <a:schemeClr val="tx1"/>
                          </a:solidFill>
                          <a:effectLst/>
                          <a:latin typeface="Arial" charset="0"/>
                          <a:cs typeface="Arial" charset="0"/>
                        </a:rPr>
                        <a:t> مع الأرضيين ووحَّدهما. أنت أيضاً الآن يا سيدنا بارك هذه الأكاليل التي هيأناها لنضعها على عبديك لتكون لهما:</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3859762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297210808"/>
              </p:ext>
            </p:extLst>
          </p:nvPr>
        </p:nvGraphicFramePr>
        <p:xfrm>
          <a:off x="0" y="0"/>
          <a:ext cx="12192000" cy="6744780"/>
        </p:xfrm>
        <a:graphic>
          <a:graphicData uri="http://schemas.openxmlformats.org/drawingml/2006/table">
            <a:tbl>
              <a:tblPr/>
              <a:tblGrid>
                <a:gridCol w="6329680">
                  <a:extLst>
                    <a:ext uri="{9D8B030D-6E8A-4147-A177-3AD203B41FA5}">
                      <a16:colId xmlns:a16="http://schemas.microsoft.com/office/drawing/2014/main" val="20000"/>
                    </a:ext>
                  </a:extLst>
                </a:gridCol>
                <a:gridCol w="5862320">
                  <a:extLst>
                    <a:ext uri="{9D8B030D-6E8A-4147-A177-3AD203B41FA5}">
                      <a16:colId xmlns:a16="http://schemas.microsoft.com/office/drawing/2014/main" val="20001"/>
                    </a:ext>
                  </a:extLst>
                </a:gridCol>
              </a:tblGrid>
              <a:tr h="4904810">
                <a:tc>
                  <a:txBody>
                    <a:bodyPr/>
                    <a:lstStyle/>
                    <a:p>
                      <a:pPr>
                        <a:lnSpc>
                          <a:spcPct val="100000"/>
                        </a:lnSpc>
                        <a:spcBef>
                          <a:spcPts val="600"/>
                        </a:spcBef>
                      </a:pPr>
                      <a:r>
                        <a:rPr kumimoji="0" lang="fr-FR" sz="2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Qu’elles soient couronnes de gloire et d’honneur. Amen.</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 Des couronnes de bénédictions et de salut. Amen.</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 Des couronnes de joie et de bonheur.</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Amen.</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 Des couronnes de louange et de réjouissance. Amen.</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 Des couronnes de vertu et de justice.</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Amen.</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 Des couronnes de sagesse et de</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compréhension du cœur. Amen.</a:t>
                      </a:r>
                    </a:p>
                    <a:p>
                      <a:pPr>
                        <a:lnSpc>
                          <a:spcPct val="100000"/>
                        </a:lnSpc>
                        <a:spcBef>
                          <a:spcPts val="600"/>
                        </a:spcBef>
                      </a:pPr>
                      <a:r>
                        <a:rPr lang="fr-FR" sz="2700" b="0" i="0" u="none" strike="noStrike" kern="1200" baseline="0" dirty="0">
                          <a:solidFill>
                            <a:schemeClr val="tx1"/>
                          </a:solidFill>
                          <a:latin typeface="Arial" panose="020B0604020202020204" pitchFamily="34" charset="0"/>
                          <a:ea typeface="+mn-ea"/>
                          <a:cs typeface="Arial" panose="020B0604020202020204" pitchFamily="34" charset="0"/>
                        </a:rPr>
                        <a:t>+ Des couronnes de consolation et d’enracinement. Amen.</a:t>
                      </a:r>
                      <a:endParaRPr kumimoji="0" lang="en-US" sz="2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2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 أكاليل مجد وكرامة. آمين.</a:t>
                      </a:r>
                    </a:p>
                    <a:p>
                      <a:pPr marL="0" marR="0" lvl="0" indent="0" algn="just" defTabSz="914400" rtl="1" eaLnBrk="1" fontAlgn="base" latinLnBrk="0" hangingPunct="1">
                        <a:lnSpc>
                          <a:spcPct val="2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أكاليل بركة وخلاص. آمين.</a:t>
                      </a:r>
                    </a:p>
                    <a:p>
                      <a:pPr marL="0" marR="0" lvl="0" indent="0" algn="just" defTabSz="914400" rtl="1" eaLnBrk="1" fontAlgn="base" latinLnBrk="0" hangingPunct="1">
                        <a:lnSpc>
                          <a:spcPct val="2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أكاليل فرح ومسرة. آمين.</a:t>
                      </a:r>
                    </a:p>
                    <a:p>
                      <a:pPr marL="0" marR="0" lvl="0" indent="0" algn="just" defTabSz="914400" rtl="1" eaLnBrk="1" fontAlgn="base" latinLnBrk="0" hangingPunct="1">
                        <a:lnSpc>
                          <a:spcPct val="2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أكاليل تهليل وبهجة. آمين.</a:t>
                      </a:r>
                    </a:p>
                    <a:p>
                      <a:pPr marL="0" marR="0" lvl="0" indent="0" algn="just" defTabSz="914400" rtl="1" eaLnBrk="1" fontAlgn="base" latinLnBrk="0" hangingPunct="1">
                        <a:lnSpc>
                          <a:spcPct val="2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أكاليل فضيلة وعدل. آمين.</a:t>
                      </a:r>
                    </a:p>
                    <a:p>
                      <a:pPr marL="0" marR="0" lvl="0" indent="0" algn="just" defTabSz="914400" rtl="1" eaLnBrk="1" fontAlgn="base" latinLnBrk="0" hangingPunct="1">
                        <a:lnSpc>
                          <a:spcPct val="2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أكاليل حكمة وفهم قلب. آمين.</a:t>
                      </a:r>
                    </a:p>
                    <a:p>
                      <a:pPr marL="0" marR="0" lvl="0" indent="0" algn="just" defTabSz="914400" rtl="1" eaLnBrk="1" fontAlgn="base" latinLnBrk="0" hangingPunct="1">
                        <a:lnSpc>
                          <a:spcPct val="2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 أكاليل عزاء وثبات. آمين.</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1716015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797635033"/>
              </p:ext>
            </p:extLst>
          </p:nvPr>
        </p:nvGraphicFramePr>
        <p:xfrm>
          <a:off x="0" y="0"/>
          <a:ext cx="12192000" cy="640842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Envoie à Tes serviteurs qui vont les revêtir l’ange de la paix et donne-leur le lien de l’amour. Sauve-les de toute pensée malhonnête et de tout désir malsain. Protège-les du poids des tendances malignes et des épreuves de Satan. Que Ta miséricorde soit avec eux. Ecoute leurs supplications. Mets dans leurs cœurs Ta crainte. Dirige leur vie jusqu'à la vieillesse.</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هِب لعبديك اللذين يلبسانها ملاك السلامة ورباط المحبة. </a:t>
                      </a:r>
                      <a:r>
                        <a:rPr kumimoji="0" lang="ar-EG" sz="3600" b="0" i="0" u="none" strike="noStrike" cap="none" normalizeH="0" baseline="0" dirty="0" err="1">
                          <a:ln>
                            <a:noFill/>
                          </a:ln>
                          <a:solidFill>
                            <a:schemeClr val="tx1"/>
                          </a:solidFill>
                          <a:effectLst/>
                          <a:latin typeface="Arial" charset="0"/>
                          <a:cs typeface="Arial" charset="0"/>
                        </a:rPr>
                        <a:t>وإنقذهما</a:t>
                      </a:r>
                      <a:r>
                        <a:rPr kumimoji="0" lang="ar-EG" sz="3600" b="0" i="0" u="none" strike="noStrike" cap="none" normalizeH="0" baseline="0" dirty="0">
                          <a:ln>
                            <a:noFill/>
                          </a:ln>
                          <a:solidFill>
                            <a:schemeClr val="tx1"/>
                          </a:solidFill>
                          <a:effectLst/>
                          <a:latin typeface="Arial" charset="0"/>
                          <a:cs typeface="Arial" charset="0"/>
                        </a:rPr>
                        <a:t> من كل فِكِر قبيح وشهوة رديئة. ونجهما من كل ثقل الخبث ومن كل مِحنة شيطانية. ولتكن رحمتك عليهما. </a:t>
                      </a:r>
                      <a:r>
                        <a:rPr kumimoji="0" lang="ar-EG" sz="3600" b="0" i="0" u="none" strike="noStrike" cap="none" normalizeH="0" baseline="0" dirty="0" err="1">
                          <a:ln>
                            <a:noFill/>
                          </a:ln>
                          <a:solidFill>
                            <a:schemeClr val="tx1"/>
                          </a:solidFill>
                          <a:effectLst/>
                          <a:latin typeface="Arial" charset="0"/>
                          <a:cs typeface="Arial" charset="0"/>
                        </a:rPr>
                        <a:t>إستمع</a:t>
                      </a:r>
                      <a:r>
                        <a:rPr kumimoji="0" lang="ar-EG" sz="3600" b="0" i="0" u="none" strike="noStrike" cap="none" normalizeH="0" baseline="0" dirty="0">
                          <a:ln>
                            <a:noFill/>
                          </a:ln>
                          <a:solidFill>
                            <a:schemeClr val="tx1"/>
                          </a:solidFill>
                          <a:effectLst/>
                          <a:latin typeface="Arial" charset="0"/>
                          <a:cs typeface="Arial" charset="0"/>
                        </a:rPr>
                        <a:t> صوت طلبتهما. </a:t>
                      </a:r>
                      <a:r>
                        <a:rPr kumimoji="0" lang="ar-EG" sz="3600" b="0" i="0" u="none" strike="noStrike" cap="none" normalizeH="0" baseline="0" dirty="0" err="1">
                          <a:ln>
                            <a:noFill/>
                          </a:ln>
                          <a:solidFill>
                            <a:schemeClr val="tx1"/>
                          </a:solidFill>
                          <a:effectLst/>
                          <a:latin typeface="Arial" charset="0"/>
                          <a:cs typeface="Arial" charset="0"/>
                        </a:rPr>
                        <a:t>إطرح</a:t>
                      </a:r>
                      <a:r>
                        <a:rPr kumimoji="0" lang="ar-EG" sz="3600" b="0" i="0" u="none" strike="noStrike" cap="none" normalizeH="0" baseline="0" dirty="0">
                          <a:ln>
                            <a:noFill/>
                          </a:ln>
                          <a:solidFill>
                            <a:schemeClr val="tx1"/>
                          </a:solidFill>
                          <a:effectLst/>
                          <a:latin typeface="Arial" charset="0"/>
                          <a:cs typeface="Arial" charset="0"/>
                        </a:rPr>
                        <a:t> مخافتك في قلبيهما. دبِّر حياتهما بغير تأخير إلى حد الشيخوخة.</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4723137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074871846"/>
              </p:ext>
            </p:extLst>
          </p:nvPr>
        </p:nvGraphicFramePr>
        <p:xfrm>
          <a:off x="0" y="317430"/>
          <a:ext cx="12192000" cy="5530596"/>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Réjouis leurs </a:t>
                      </a:r>
                      <a:r>
                        <a:rPr kumimoji="0" lang="fr-FR" sz="3200" b="0" i="0" u="none" strike="noStrike" cap="none" normalizeH="0" baseline="0" dirty="0" err="1">
                          <a:ln>
                            <a:noFill/>
                          </a:ln>
                          <a:solidFill>
                            <a:schemeClr val="tx1"/>
                          </a:solidFill>
                          <a:effectLst/>
                          <a:latin typeface="Arial" charset="0"/>
                          <a:cs typeface="Arial" charset="0"/>
                        </a:rPr>
                        <a:t>coeurs</a:t>
                      </a:r>
                      <a:r>
                        <a:rPr kumimoji="0" lang="fr-FR" sz="3200" b="0" i="0" u="none" strike="noStrike" cap="none" normalizeH="0" baseline="0" dirty="0">
                          <a:ln>
                            <a:noFill/>
                          </a:ln>
                          <a:solidFill>
                            <a:schemeClr val="tx1"/>
                          </a:solidFill>
                          <a:effectLst/>
                          <a:latin typeface="Arial" charset="0"/>
                          <a:cs typeface="Arial" charset="0"/>
                        </a:rPr>
                        <a:t> de la vue des </a:t>
                      </a:r>
                      <a:r>
                        <a:rPr kumimoji="0" lang="fr-FR" sz="3200" b="0" i="0" u="none" strike="noStrike" cap="none" normalizeH="0" baseline="0" dirty="0" err="1">
                          <a:ln>
                            <a:noFill/>
                          </a:ln>
                          <a:solidFill>
                            <a:schemeClr val="tx1"/>
                          </a:solidFill>
                          <a:effectLst/>
                          <a:latin typeface="Arial" charset="0"/>
                          <a:cs typeface="Arial" charset="0"/>
                        </a:rPr>
                        <a:t>garcons</a:t>
                      </a:r>
                      <a:r>
                        <a:rPr kumimoji="0" lang="fr-FR" sz="3200" b="0" i="0" u="none" strike="noStrike" cap="none" normalizeH="0" baseline="0" dirty="0">
                          <a:ln>
                            <a:noFill/>
                          </a:ln>
                          <a:solidFill>
                            <a:schemeClr val="tx1"/>
                          </a:solidFill>
                          <a:effectLst/>
                          <a:latin typeface="Arial" charset="0"/>
                          <a:cs typeface="Arial" charset="0"/>
                        </a:rPr>
                        <a:t> et des filles qu’ils enfanteront. Qu’ils soient </a:t>
                      </a:r>
                      <a:r>
                        <a:rPr kumimoji="0" lang="fr-FR" sz="3200" b="0" i="0" u="none" strike="noStrike" cap="none" normalizeH="0" baseline="0" dirty="0" err="1">
                          <a:ln>
                            <a:noFill/>
                          </a:ln>
                          <a:solidFill>
                            <a:schemeClr val="tx1"/>
                          </a:solidFill>
                          <a:effectLst/>
                          <a:latin typeface="Arial" charset="0"/>
                          <a:cs typeface="Arial" charset="0"/>
                        </a:rPr>
                        <a:t>utils</a:t>
                      </a:r>
                      <a:r>
                        <a:rPr kumimoji="0" lang="fr-FR" sz="3200" b="0" i="0" u="none" strike="noStrike" cap="none" normalizeH="0" baseline="0" dirty="0">
                          <a:ln>
                            <a:noFill/>
                          </a:ln>
                          <a:solidFill>
                            <a:schemeClr val="tx1"/>
                          </a:solidFill>
                          <a:effectLst/>
                          <a:latin typeface="Arial" charset="0"/>
                          <a:cs typeface="Arial" charset="0"/>
                        </a:rPr>
                        <a:t> pour Ton Eglise, une, sainte, universelle et apostolique, enracinés dans la Foi orthodoxe jusqu’à la fin. Guide-les vers</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Ta justice. Par la bienveillance de Ton Père très bon et du Saint Esprit, maintenant et toujours et pour les siècles des siècles.</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err="1">
                          <a:ln>
                            <a:noFill/>
                          </a:ln>
                          <a:solidFill>
                            <a:schemeClr val="tx1"/>
                          </a:solidFill>
                          <a:effectLst/>
                          <a:latin typeface="Arial" charset="0"/>
                          <a:cs typeface="Arial" charset="0"/>
                        </a:rPr>
                        <a:t>إجعلهما</a:t>
                      </a:r>
                      <a:r>
                        <a:rPr kumimoji="0" lang="ar-EG" sz="3600" b="0" i="0" u="none" strike="noStrike" cap="none" normalizeH="0" baseline="0" dirty="0">
                          <a:ln>
                            <a:noFill/>
                          </a:ln>
                          <a:solidFill>
                            <a:schemeClr val="tx1"/>
                          </a:solidFill>
                          <a:effectLst/>
                          <a:latin typeface="Arial" charset="0"/>
                          <a:cs typeface="Arial" charset="0"/>
                        </a:rPr>
                        <a:t> يفرحان بنظر البنين والبنات الذين يلدانهما. </a:t>
                      </a:r>
                      <a:r>
                        <a:rPr kumimoji="0" lang="ar-EG" sz="3600" b="0" i="0" u="none" strike="noStrike" cap="none" normalizeH="0" baseline="0" dirty="0" err="1">
                          <a:ln>
                            <a:noFill/>
                          </a:ln>
                          <a:solidFill>
                            <a:schemeClr val="tx1"/>
                          </a:solidFill>
                          <a:effectLst/>
                          <a:latin typeface="Arial" charset="0"/>
                          <a:cs typeface="Arial" charset="0"/>
                        </a:rPr>
                        <a:t>إئت</a:t>
                      </a:r>
                      <a:r>
                        <a:rPr kumimoji="0" lang="ar-EG" sz="3600" b="0" i="0" u="none" strike="noStrike" cap="none" normalizeH="0" baseline="0" dirty="0">
                          <a:ln>
                            <a:noFill/>
                          </a:ln>
                          <a:solidFill>
                            <a:schemeClr val="tx1"/>
                          </a:solidFill>
                          <a:effectLst/>
                          <a:latin typeface="Arial" charset="0"/>
                          <a:cs typeface="Arial" charset="0"/>
                        </a:rPr>
                        <a:t> بهم نافعين في كنيستك الواحدة المقدسة الجامعة الرسولية، ثابتين في الإيمان الأرثوذكسي إلى </a:t>
                      </a:r>
                      <a:r>
                        <a:rPr kumimoji="0" lang="ar-EG" sz="3600" b="0" i="0" u="none" strike="noStrike" cap="none" normalizeH="0" baseline="0" dirty="0" err="1">
                          <a:ln>
                            <a:noFill/>
                          </a:ln>
                          <a:solidFill>
                            <a:schemeClr val="tx1"/>
                          </a:solidFill>
                          <a:effectLst/>
                          <a:latin typeface="Arial" charset="0"/>
                          <a:cs typeface="Arial" charset="0"/>
                        </a:rPr>
                        <a:t>الإنقضاء</a:t>
                      </a:r>
                      <a:r>
                        <a:rPr kumimoji="0" lang="ar-EG" sz="3600" b="0" i="0" u="none" strike="noStrike" cap="none" normalizeH="0" baseline="0" dirty="0">
                          <a:ln>
                            <a:noFill/>
                          </a:ln>
                          <a:solidFill>
                            <a:schemeClr val="tx1"/>
                          </a:solidFill>
                          <a:effectLst/>
                          <a:latin typeface="Arial" charset="0"/>
                          <a:cs typeface="Arial" charset="0"/>
                        </a:rPr>
                        <a:t>. دبرهما في سبيل برك بمسرة أبيك الصالح والروح القدس، الآن وكل أوان وإلى دهر الدهور. أمين.</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3342464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412384346"/>
              </p:ext>
            </p:extLst>
          </p:nvPr>
        </p:nvGraphicFramePr>
        <p:xfrm>
          <a:off x="0" y="426720"/>
          <a:ext cx="12192000" cy="6160008"/>
        </p:xfrm>
        <a:graphic>
          <a:graphicData uri="http://schemas.openxmlformats.org/drawingml/2006/table">
            <a:tbl>
              <a:tblPr/>
              <a:tblGrid>
                <a:gridCol w="6065520">
                  <a:extLst>
                    <a:ext uri="{9D8B030D-6E8A-4147-A177-3AD203B41FA5}">
                      <a16:colId xmlns:a16="http://schemas.microsoft.com/office/drawing/2014/main" val="20000"/>
                    </a:ext>
                  </a:extLst>
                </a:gridCol>
                <a:gridCol w="61264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Dépose(z) les couronnes prêtre(s) d’Emmanuel. Dépose(z) les couronnes pasteur(s) d’Israël. Dépose(z) les couronnes avec gloire et joie pour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l’époux et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l’épouse.</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Ecoute-nous Seigneur, Seigneur aie pitié, Seigneur bénis-nous.</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kern="1200" cap="none" normalizeH="0" baseline="0" dirty="0">
                          <a:ln>
                            <a:noFill/>
                          </a:ln>
                          <a:solidFill>
                            <a:schemeClr val="tx1"/>
                          </a:solidFill>
                          <a:effectLst/>
                          <a:latin typeface="Arial" charset="0"/>
                          <a:ea typeface="+mn-ea"/>
                          <a:cs typeface="Arial" charset="0"/>
                        </a:rPr>
                        <a:t>ضع (ضعوا) الأكاليل يا كاهن (كهنة) </a:t>
                      </a:r>
                      <a:r>
                        <a:rPr kumimoji="0" lang="ar-EG" sz="3200" b="0" i="0" u="none" strike="noStrike" kern="1200" cap="none" normalizeH="0" baseline="0" dirty="0" err="1">
                          <a:ln>
                            <a:noFill/>
                          </a:ln>
                          <a:solidFill>
                            <a:schemeClr val="tx1"/>
                          </a:solidFill>
                          <a:effectLst/>
                          <a:latin typeface="Arial" charset="0"/>
                          <a:ea typeface="+mn-ea"/>
                          <a:cs typeface="Arial" charset="0"/>
                        </a:rPr>
                        <a:t>عمانوئيل</a:t>
                      </a:r>
                      <a:r>
                        <a:rPr kumimoji="0" lang="ar-EG" sz="3200" b="0" i="0" u="none" strike="noStrike" kern="1200" cap="none" normalizeH="0" baseline="0" dirty="0">
                          <a:ln>
                            <a:noFill/>
                          </a:ln>
                          <a:solidFill>
                            <a:schemeClr val="tx1"/>
                          </a:solidFill>
                          <a:effectLst/>
                          <a:latin typeface="Arial" charset="0"/>
                          <a:ea typeface="+mn-ea"/>
                          <a:cs typeface="Arial" charset="0"/>
                        </a:rPr>
                        <a:t>، ضع (ضعوا) الأكاليل يا راعي (رعاة) إسرائيل، ضع (ضعوا) الأكاليل بالمجد والتهليل، لـ (...) العريس و (...) العروس.</a:t>
                      </a:r>
                      <a:endParaRPr kumimoji="0" lang="fr-FR" sz="3200" b="0" i="0" u="none" strike="noStrike" kern="1200" cap="none" normalizeH="0" baseline="0" dirty="0">
                        <a:ln>
                          <a:noFill/>
                        </a:ln>
                        <a:solidFill>
                          <a:schemeClr val="tx1"/>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a:ln>
                            <a:noFill/>
                          </a:ln>
                          <a:solidFill>
                            <a:schemeClr val="tx1"/>
                          </a:solidFill>
                          <a:effectLst/>
                          <a:latin typeface="Arial" charset="0"/>
                          <a:cs typeface="Arial" charset="0"/>
                        </a:rPr>
                        <a:t>يا رب </a:t>
                      </a:r>
                      <a:r>
                        <a:rPr kumimoji="0" lang="ar-EG" sz="3200" b="0" i="0" u="none" strike="noStrike" cap="none" normalizeH="0" baseline="0" dirty="0" err="1">
                          <a:ln>
                            <a:noFill/>
                          </a:ln>
                          <a:solidFill>
                            <a:schemeClr val="tx1"/>
                          </a:solidFill>
                          <a:effectLst/>
                          <a:latin typeface="Arial" charset="0"/>
                          <a:cs typeface="Arial" charset="0"/>
                        </a:rPr>
                        <a:t>إرحم</a:t>
                      </a:r>
                      <a:r>
                        <a:rPr kumimoji="0" lang="ar-EG" sz="3200" b="0" i="0" u="none" strike="noStrike" cap="none" normalizeH="0" baseline="0" dirty="0">
                          <a:ln>
                            <a:noFill/>
                          </a:ln>
                          <a:solidFill>
                            <a:schemeClr val="tx1"/>
                          </a:solidFill>
                          <a:effectLst/>
                          <a:latin typeface="Arial" charset="0"/>
                          <a:cs typeface="Arial" charset="0"/>
                        </a:rPr>
                        <a:t> (3).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63974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469451962"/>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 Dépose, Seigneur, sur tes serviteurs les couronnes de la grâce invaincue. Amen.</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 Les couronnes de la haute gloire non périssables. Amen.</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 Les couronnes de la bonne fidélité inattaquables. Bénis toutes leurs œuvres. Amen.</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 ضع يا رب على عبديك أكاليل النعمة غير المغلوبة. آمين.</a:t>
                      </a: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ar-SA"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 أكاليل مجد مُرتفع وغير فان. آمين.</a:t>
                      </a: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ar-SA"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 أكاليل أمانة حسنة غير مضادة ولا محاربة، وبارك جميع أعمالهما. آمين.</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2791324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313600302"/>
              </p:ext>
            </p:extLst>
          </p:nvPr>
        </p:nvGraphicFramePr>
        <p:xfrm>
          <a:off x="0" y="317430"/>
          <a:ext cx="12192000" cy="490481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Car c’est Toi qui donnes toutes les bonnes choses, ô Christ notre Dieu à Qui est due la gloire et l’honneur avec Ton Père très bon et le Saint Esprit vivifiant et consubstantiel à Toi, maintenant et toujours et pour les siècles des siècles. Amen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لأنك أنت المُعطي سائر الخيرات أيها المسيح إلهنا. ويليق بك المجد والإكرام مع أبيك الصالح وروحك القدس المحيي المساوي لك، الآن وكل أوان وإلى دهر الدهور. أمين.</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6901596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151140467"/>
              </p:ext>
            </p:extLst>
          </p:nvPr>
        </p:nvGraphicFramePr>
        <p:xfrm>
          <a:off x="0" y="1018470"/>
          <a:ext cx="12192000" cy="3830892"/>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3197930">
                <a:tc>
                  <a:txBody>
                    <a:bodyPr/>
                    <a:lstStyle/>
                    <a:p>
                      <a:pPr marL="0" marR="0" lvl="0" indent="0" algn="just" defTabSz="914400" rtl="0" eaLnBrk="1" fontAlgn="base" latinLnBrk="0" hangingPunct="1">
                        <a:lnSpc>
                          <a:spcPct val="15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 Couronne-les de gloire et d’honneur ô Père. Amen.</a:t>
                      </a:r>
                    </a:p>
                    <a:p>
                      <a:pPr marL="0" marR="0" lvl="0" indent="0" algn="just" defTabSz="914400" rtl="0" eaLnBrk="1" fontAlgn="base" latinLnBrk="0" hangingPunct="1">
                        <a:lnSpc>
                          <a:spcPct val="15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 Bénis-les ô Fils unique. Amen.</a:t>
                      </a:r>
                    </a:p>
                    <a:p>
                      <a:pPr marL="0" marR="0" lvl="0" indent="0" algn="just" defTabSz="914400" rtl="0" eaLnBrk="1" fontAlgn="base" latinLnBrk="0" hangingPunct="1">
                        <a:lnSpc>
                          <a:spcPct val="150000"/>
                        </a:lnSpc>
                        <a:spcBef>
                          <a:spcPct val="20000"/>
                        </a:spcBef>
                        <a:spcAft>
                          <a:spcPct val="0"/>
                        </a:spcAft>
                        <a:buClrTx/>
                        <a:buSzTx/>
                        <a:buFontTx/>
                        <a:buNone/>
                        <a:tabLst/>
                      </a:pPr>
                      <a:r>
                        <a:rPr kumimoji="0" lang="en-US" sz="3200" b="0" i="0" u="none" strike="noStrike" cap="none" normalizeH="0" baseline="0" dirty="0">
                          <a:ln>
                            <a:noFill/>
                          </a:ln>
                          <a:solidFill>
                            <a:schemeClr val="tx1"/>
                          </a:solidFill>
                          <a:effectLst/>
                          <a:latin typeface="Arial" charset="0"/>
                          <a:cs typeface="Arial" charset="0"/>
                        </a:rPr>
                        <a:t>+ </a:t>
                      </a:r>
                      <a:r>
                        <a:rPr kumimoji="0" lang="en-US" sz="3200" b="0" i="0" u="none" strike="noStrike" cap="none" normalizeH="0" baseline="0" dirty="0" err="1">
                          <a:ln>
                            <a:noFill/>
                          </a:ln>
                          <a:solidFill>
                            <a:schemeClr val="tx1"/>
                          </a:solidFill>
                          <a:effectLst/>
                          <a:latin typeface="Arial" charset="0"/>
                          <a:cs typeface="Arial" charset="0"/>
                        </a:rPr>
                        <a:t>Sanctifie</a:t>
                      </a:r>
                      <a:r>
                        <a:rPr kumimoji="0" lang="en-US" sz="3200" b="0" i="0" u="none" strike="noStrike" cap="none" normalizeH="0" baseline="0" dirty="0">
                          <a:ln>
                            <a:noFill/>
                          </a:ln>
                          <a:solidFill>
                            <a:schemeClr val="tx1"/>
                          </a:solidFill>
                          <a:effectLst/>
                          <a:latin typeface="Arial" charset="0"/>
                          <a:cs typeface="Arial" charset="0"/>
                        </a:rPr>
                        <a:t>-les ô Saint-Esprit. Amen.</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5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 كللهما بالمجد والكرامة أيها الآب. آمين.</a:t>
                      </a:r>
                    </a:p>
                    <a:p>
                      <a:pPr marL="0" marR="0" lvl="0" indent="0" algn="just" defTabSz="914400" rtl="1" eaLnBrk="1" fontAlgn="base" latinLnBrk="0" hangingPunct="1">
                        <a:lnSpc>
                          <a:spcPct val="15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 باركهما أيها </a:t>
                      </a:r>
                      <a:r>
                        <a:rPr kumimoji="0" lang="ar-EG" sz="3600" b="0" i="0" u="none" strike="noStrike" cap="none" normalizeH="0" baseline="0" dirty="0" err="1">
                          <a:ln>
                            <a:noFill/>
                          </a:ln>
                          <a:solidFill>
                            <a:schemeClr val="tx1"/>
                          </a:solidFill>
                          <a:effectLst/>
                          <a:latin typeface="Arial" charset="0"/>
                          <a:cs typeface="Arial" charset="0"/>
                        </a:rPr>
                        <a:t>الإبن</a:t>
                      </a:r>
                      <a:r>
                        <a:rPr kumimoji="0" lang="ar-EG" sz="3600" b="0" i="0" u="none" strike="noStrike" cap="none" normalizeH="0" baseline="0" dirty="0">
                          <a:ln>
                            <a:noFill/>
                          </a:ln>
                          <a:solidFill>
                            <a:schemeClr val="tx1"/>
                          </a:solidFill>
                          <a:effectLst/>
                          <a:latin typeface="Arial" charset="0"/>
                          <a:cs typeface="Arial" charset="0"/>
                        </a:rPr>
                        <a:t> الوحيد. آمين.</a:t>
                      </a:r>
                    </a:p>
                    <a:p>
                      <a:pPr marL="0" marR="0" lvl="0" indent="0" algn="just" defTabSz="914400" rtl="1" eaLnBrk="1" fontAlgn="base" latinLnBrk="0" hangingPunct="1">
                        <a:lnSpc>
                          <a:spcPct val="15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 قدسهما أيها الروح القدس. آمين.</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2351858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577508267"/>
              </p:ext>
            </p:extLst>
          </p:nvPr>
        </p:nvGraphicFramePr>
        <p:xfrm>
          <a:off x="0" y="426720"/>
          <a:ext cx="12192000" cy="543052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Qen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v~ran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m~V~iwt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P~s/</a:t>
                      </a:r>
                      <a:r>
                        <a:rPr kumimoji="0" lang="en-US" sz="4000" b="0" i="0" u="none" strike="noStrike" cap="none" normalizeH="0" baseline="0" dirty="0" err="1">
                          <a:ln>
                            <a:noFill/>
                          </a:ln>
                          <a:solidFill>
                            <a:schemeClr val="tx1"/>
                          </a:solidFill>
                          <a:effectLst/>
                          <a:latin typeface="Coptic1" pitchFamily="2" charset="0"/>
                          <a:cs typeface="Arial" charset="0"/>
                        </a:rPr>
                        <a:t>ri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piPn#a</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e#y#u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t~riac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e#y#u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n~o~mooucioc</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000" b="0" i="0" u="none" strike="noStrike" cap="none" normalizeH="0" baseline="0" dirty="0">
                          <a:ln>
                            <a:noFill/>
                          </a:ln>
                          <a:solidFill>
                            <a:schemeClr val="tx1"/>
                          </a:solidFill>
                          <a:effectLst/>
                          <a:latin typeface="Arial" charset="0"/>
                          <a:cs typeface="Arial" charset="0"/>
                        </a:rPr>
                        <a:t>Au nom du Père du Fils et du Saint-Esprit la sainte Trinité consubstantielle.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000" b="0" i="0" u="none" strike="noStrike" cap="none" normalizeH="0" baseline="0" dirty="0" err="1">
                          <a:ln>
                            <a:noFill/>
                          </a:ln>
                          <a:solidFill>
                            <a:schemeClr val="tx1"/>
                          </a:solidFill>
                          <a:effectLst/>
                          <a:latin typeface="Arial" charset="0"/>
                          <a:cs typeface="Arial" charset="0"/>
                        </a:rPr>
                        <a:t>بإسم</a:t>
                      </a:r>
                      <a:r>
                        <a:rPr kumimoji="0" lang="ar-EG" sz="4000" b="0" i="0" u="none" strike="noStrike" cap="none" normalizeH="0" baseline="0" dirty="0">
                          <a:ln>
                            <a:noFill/>
                          </a:ln>
                          <a:solidFill>
                            <a:schemeClr val="tx1"/>
                          </a:solidFill>
                          <a:effectLst/>
                          <a:latin typeface="Arial" charset="0"/>
                          <a:cs typeface="Arial" charset="0"/>
                        </a:rPr>
                        <a:t> الآب </a:t>
                      </a:r>
                      <a:r>
                        <a:rPr kumimoji="0" lang="ar-EG" sz="4000" b="0" i="0" u="none" strike="noStrike" cap="none" normalizeH="0" baseline="0" dirty="0" err="1">
                          <a:ln>
                            <a:noFill/>
                          </a:ln>
                          <a:solidFill>
                            <a:schemeClr val="tx1"/>
                          </a:solidFill>
                          <a:effectLst/>
                          <a:latin typeface="Arial" charset="0"/>
                          <a:cs typeface="Arial" charset="0"/>
                        </a:rPr>
                        <a:t>والإبن</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والروح القدس الثالوث</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المساوي.</a:t>
                      </a:r>
                      <a:endParaRPr kumimoji="0" lang="fr-FR"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0038088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965461509"/>
              </p:ext>
            </p:extLst>
          </p:nvPr>
        </p:nvGraphicFramePr>
        <p:xfrm>
          <a:off x="0" y="1422400"/>
          <a:ext cx="12192000" cy="418592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41859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400" b="0" i="0" u="none" strike="noStrike" cap="none" normalizeH="0" baseline="0" dirty="0" err="1">
                          <a:ln>
                            <a:noFill/>
                          </a:ln>
                          <a:solidFill>
                            <a:schemeClr val="tx1"/>
                          </a:solidFill>
                          <a:effectLst/>
                          <a:latin typeface="Coptic1" pitchFamily="2" charset="0"/>
                          <a:cs typeface="Arial" charset="0"/>
                        </a:rPr>
                        <a:t>Axioc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axioc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axioc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pipatselet</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nem</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tekbo</a:t>
                      </a:r>
                      <a:r>
                        <a:rPr kumimoji="0" lang="en-US" sz="4400" b="0" i="0" u="none" strike="noStrike" cap="none" normalizeH="0" baseline="0" dirty="0">
                          <a:ln>
                            <a:noFill/>
                          </a:ln>
                          <a:solidFill>
                            <a:schemeClr val="tx1"/>
                          </a:solidFill>
                          <a:effectLst/>
                          <a:latin typeface="Coptic1" pitchFamily="2" charset="0"/>
                          <a:cs typeface="Arial" charset="0"/>
                        </a:rPr>
                        <a:t>/~</a:t>
                      </a:r>
                      <a:r>
                        <a:rPr kumimoji="0" lang="en-US" sz="4400" b="0" i="0" u="none" strike="noStrike" cap="none" normalizeH="0" baseline="0" dirty="0" err="1">
                          <a:ln>
                            <a:noFill/>
                          </a:ln>
                          <a:solidFill>
                            <a:schemeClr val="tx1"/>
                          </a:solidFill>
                          <a:effectLst/>
                          <a:latin typeface="Coptic1" pitchFamily="2" charset="0"/>
                          <a:cs typeface="Arial" charset="0"/>
                        </a:rPr>
                        <a:t>yoc</a:t>
                      </a:r>
                      <a:r>
                        <a:rPr kumimoji="0" lang="en-US" sz="4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400" b="0" i="0" u="none" strike="noStrike" cap="none" normalizeH="0" baseline="0" dirty="0">
                          <a:ln>
                            <a:noFill/>
                          </a:ln>
                          <a:solidFill>
                            <a:schemeClr val="tx1"/>
                          </a:solidFill>
                          <a:effectLst/>
                          <a:latin typeface="Arial" charset="0"/>
                          <a:cs typeface="Arial" charset="0"/>
                        </a:rPr>
                        <a:t>Digne, digne, digne, l’époux et son épouse.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مستحق</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مستحق مستحق</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 ريس</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وعروسه.</a:t>
                      </a:r>
                      <a:endParaRPr kumimoji="0" lang="fr-FR"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94678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420375593"/>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Au nom de notre Seigneur, notre Dieu et notre Sauveur Jésus-Christ, qui a établi la Loi de la perfection et de la vertu, nous annonçons le mariage de notre fils orthodoxe béni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et sa fiancée notre fille orthodoxe bénie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1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100" b="0" i="0" u="none" strike="noStrike" cap="none" normalizeH="0" baseline="0" dirty="0" err="1">
                          <a:ln>
                            <a:noFill/>
                          </a:ln>
                          <a:solidFill>
                            <a:schemeClr val="tx1"/>
                          </a:solidFill>
                          <a:effectLst/>
                          <a:latin typeface="Arial" charset="0"/>
                          <a:cs typeface="Arial" charset="0"/>
                        </a:rPr>
                        <a:t>بإسم</a:t>
                      </a:r>
                      <a:r>
                        <a:rPr kumimoji="0" lang="ar-EG" sz="3100" b="0" i="0" u="none" strike="noStrike" cap="none" normalizeH="0" baseline="0" dirty="0">
                          <a:ln>
                            <a:noFill/>
                          </a:ln>
                          <a:solidFill>
                            <a:schemeClr val="tx1"/>
                          </a:solidFill>
                          <a:effectLst/>
                          <a:latin typeface="Arial" charset="0"/>
                          <a:cs typeface="Arial" charset="0"/>
                        </a:rPr>
                        <a:t> ربنا وإلهنا ومخلصنا يسوع المسيح٬ مشرع شريعة الكمال، وواضع ناموس الأفضال، نعقد إملاك وزواج </a:t>
                      </a:r>
                      <a:r>
                        <a:rPr kumimoji="0" lang="ar-EG" sz="3100" b="0" i="0" u="none" strike="noStrike" cap="none" normalizeH="0" baseline="0" dirty="0" err="1">
                          <a:ln>
                            <a:noFill/>
                          </a:ln>
                          <a:solidFill>
                            <a:schemeClr val="tx1"/>
                          </a:solidFill>
                          <a:effectLst/>
                          <a:latin typeface="Arial" charset="0"/>
                          <a:cs typeface="Arial" charset="0"/>
                        </a:rPr>
                        <a:t>الإبن</a:t>
                      </a:r>
                      <a:r>
                        <a:rPr kumimoji="0" lang="ar-EG" sz="3100" b="0" i="0" u="none" strike="noStrike" cap="none" normalizeH="0" baseline="0" dirty="0">
                          <a:ln>
                            <a:noFill/>
                          </a:ln>
                          <a:solidFill>
                            <a:schemeClr val="tx1"/>
                          </a:solidFill>
                          <a:effectLst/>
                          <a:latin typeface="Arial" charset="0"/>
                          <a:cs typeface="Arial" charset="0"/>
                        </a:rPr>
                        <a:t> المبارك الأرثوذكسي البكر  (…) إلي </a:t>
                      </a:r>
                      <a:r>
                        <a:rPr kumimoji="0" lang="ar-EG" sz="3100" b="0" i="0" u="none" strike="noStrike" cap="none" normalizeH="0" baseline="0" dirty="0" err="1">
                          <a:ln>
                            <a:noFill/>
                          </a:ln>
                          <a:solidFill>
                            <a:schemeClr val="tx1"/>
                          </a:solidFill>
                          <a:effectLst/>
                          <a:latin typeface="Arial" charset="0"/>
                          <a:cs typeface="Arial" charset="0"/>
                        </a:rPr>
                        <a:t>الإبنة</a:t>
                      </a:r>
                      <a:r>
                        <a:rPr kumimoji="0" lang="ar-EG" sz="3100" b="0" i="0" u="none" strike="noStrike" cap="none" normalizeH="0" baseline="0" dirty="0">
                          <a:ln>
                            <a:noFill/>
                          </a:ln>
                          <a:solidFill>
                            <a:schemeClr val="tx1"/>
                          </a:solidFill>
                          <a:effectLst/>
                          <a:latin typeface="Arial" charset="0"/>
                          <a:cs typeface="Arial" charset="0"/>
                        </a:rPr>
                        <a:t> المباركة الأرثوذكسية البكر (…)</a:t>
                      </a: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977374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786051110"/>
              </p:ext>
            </p:extLst>
          </p:nvPr>
        </p:nvGraphicFramePr>
        <p:xfrm>
          <a:off x="0" y="609600"/>
          <a:ext cx="12192000" cy="478536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41859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400" b="0" i="0" u="none" strike="noStrike" cap="none" normalizeH="0" baseline="0" dirty="0">
                          <a:ln>
                            <a:noFill/>
                          </a:ln>
                          <a:solidFill>
                            <a:schemeClr val="tx1"/>
                          </a:solidFill>
                          <a:effectLst/>
                          <a:latin typeface="Coptic1" pitchFamily="2" charset="0"/>
                          <a:cs typeface="Arial" charset="0"/>
                        </a:rPr>
                        <a:t>Han,~</a:t>
                      </a:r>
                      <a:r>
                        <a:rPr kumimoji="0" lang="en-US" sz="4400" b="0" i="0" u="none" strike="noStrike" cap="none" normalizeH="0" baseline="0" dirty="0" err="1">
                          <a:ln>
                            <a:noFill/>
                          </a:ln>
                          <a:solidFill>
                            <a:schemeClr val="tx1"/>
                          </a:solidFill>
                          <a:effectLst/>
                          <a:latin typeface="Coptic1" pitchFamily="2" charset="0"/>
                          <a:cs typeface="Arial" charset="0"/>
                        </a:rPr>
                        <a:t>lom</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n~aylwm</a:t>
                      </a:r>
                      <a:r>
                        <a:rPr kumimoji="0" lang="en-US" sz="4400" b="0" i="0" u="none" strike="noStrike" cap="none" normalizeH="0" baseline="0" dirty="0">
                          <a:ln>
                            <a:noFill/>
                          </a:ln>
                          <a:solidFill>
                            <a:schemeClr val="tx1"/>
                          </a:solidFill>
                          <a:effectLst/>
                          <a:latin typeface="Coptic1" pitchFamily="2" charset="0"/>
                          <a:cs typeface="Arial" charset="0"/>
                        </a:rPr>
                        <a:t> aft/</a:t>
                      </a:r>
                      <a:r>
                        <a:rPr kumimoji="0" lang="en-US" sz="4400" b="0" i="0" u="none" strike="noStrike" cap="none" normalizeH="0" baseline="0" dirty="0" err="1">
                          <a:ln>
                            <a:noFill/>
                          </a:ln>
                          <a:solidFill>
                            <a:schemeClr val="tx1"/>
                          </a:solidFill>
                          <a:effectLst/>
                          <a:latin typeface="Coptic1" pitchFamily="2" charset="0"/>
                          <a:cs typeface="Arial" charset="0"/>
                        </a:rPr>
                        <a:t>itou</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n~je</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Po#c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e~jen</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pipaipatselet</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n~te</a:t>
                      </a:r>
                      <a:r>
                        <a:rPr kumimoji="0" lang="en-US" sz="4400" b="0" i="0" u="none" strike="noStrike" cap="none" normalizeH="0" baseline="0" dirty="0">
                          <a:ln>
                            <a:noFill/>
                          </a:ln>
                          <a:solidFill>
                            <a:schemeClr val="tx1"/>
                          </a:solidFill>
                          <a:effectLst/>
                          <a:latin typeface="Coptic1" pitchFamily="2" charset="0"/>
                          <a:cs typeface="Arial" charset="0"/>
                        </a:rPr>
                        <a:t> I/#c# </a:t>
                      </a:r>
                      <a:r>
                        <a:rPr kumimoji="0" lang="en-US" sz="4400" b="0" i="0" u="none" strike="noStrike" cap="none" normalizeH="0" baseline="0" dirty="0" err="1">
                          <a:ln>
                            <a:noFill/>
                          </a:ln>
                          <a:solidFill>
                            <a:schemeClr val="tx1"/>
                          </a:solidFill>
                          <a:effectLst/>
                          <a:latin typeface="Coptic1" pitchFamily="2" charset="0"/>
                          <a:cs typeface="Arial" charset="0"/>
                        </a:rPr>
                        <a:t>P,#c</a:t>
                      </a:r>
                      <a:r>
                        <a:rPr kumimoji="0" lang="en-US" sz="4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400" b="0" i="0" u="none" strike="noStrike" cap="none" normalizeH="0" baseline="0" dirty="0">
                          <a:ln>
                            <a:noFill/>
                          </a:ln>
                          <a:solidFill>
                            <a:schemeClr val="tx1"/>
                          </a:solidFill>
                          <a:effectLst/>
                          <a:latin typeface="Arial" charset="0"/>
                          <a:cs typeface="Arial" charset="0"/>
                        </a:rPr>
                        <a:t>Le Seigneur a donné des couronnes qui ne flétrissent pas à cet époux, qui est à Jésus Christ.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أكاليل لا تبلي، منحها</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الرب لهذا العريس الذي</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 ليسوع مل سيح.</a:t>
                      </a:r>
                      <a:endParaRPr kumimoji="0" lang="fr-FR"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965789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581521429"/>
              </p:ext>
            </p:extLst>
          </p:nvPr>
        </p:nvGraphicFramePr>
        <p:xfrm>
          <a:off x="0" y="609600"/>
          <a:ext cx="12192000" cy="478536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41859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400" b="0" i="0" u="none" strike="noStrike" cap="none" normalizeH="0" baseline="0" dirty="0">
                          <a:ln>
                            <a:noFill/>
                          </a:ln>
                          <a:solidFill>
                            <a:schemeClr val="tx1"/>
                          </a:solidFill>
                          <a:effectLst/>
                          <a:latin typeface="Coptic1" pitchFamily="2" charset="0"/>
                          <a:cs typeface="Arial" charset="0"/>
                        </a:rPr>
                        <a:t>{</a:t>
                      </a:r>
                      <a:r>
                        <a:rPr kumimoji="0" lang="en-US" sz="4400" b="0" i="0" u="none" strike="noStrike" cap="none" normalizeH="0" baseline="0" dirty="0" err="1">
                          <a:ln>
                            <a:noFill/>
                          </a:ln>
                          <a:solidFill>
                            <a:schemeClr val="tx1"/>
                          </a:solidFill>
                          <a:effectLst/>
                          <a:latin typeface="Coptic1" pitchFamily="2" charset="0"/>
                          <a:cs typeface="Arial" charset="0"/>
                        </a:rPr>
                        <a:t>iouwini</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iouwini</a:t>
                      </a:r>
                      <a:r>
                        <a:rPr kumimoji="0" lang="en-US" sz="4400" b="0" i="0" u="none" strike="noStrike" cap="none" normalizeH="0" baseline="0" dirty="0">
                          <a:ln>
                            <a:noFill/>
                          </a:ln>
                          <a:solidFill>
                            <a:schemeClr val="tx1"/>
                          </a:solidFill>
                          <a:effectLst/>
                          <a:latin typeface="Coptic1" pitchFamily="2" charset="0"/>
                          <a:cs typeface="Arial" charset="0"/>
                        </a:rPr>
                        <a:t> w~ </a:t>
                      </a:r>
                      <a:r>
                        <a:rPr kumimoji="0" lang="en-US" sz="4400" b="0" i="0" u="none" strike="noStrike" cap="none" normalizeH="0" baseline="0" dirty="0" err="1">
                          <a:ln>
                            <a:noFill/>
                          </a:ln>
                          <a:solidFill>
                            <a:schemeClr val="tx1"/>
                          </a:solidFill>
                          <a:effectLst/>
                          <a:latin typeface="Coptic1" pitchFamily="2" charset="0"/>
                          <a:cs typeface="Arial" charset="0"/>
                        </a:rPr>
                        <a:t>pipatselet</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nem</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tekselet</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m~m</a:t>
                      </a:r>
                      <a:r>
                        <a:rPr kumimoji="0" lang="en-US" sz="4400" b="0" i="0" u="none" strike="noStrike" cap="none" normalizeH="0" baseline="0" dirty="0">
                          <a:ln>
                            <a:noFill/>
                          </a:ln>
                          <a:solidFill>
                            <a:schemeClr val="tx1"/>
                          </a:solidFill>
                          <a:effectLst/>
                          <a:latin typeface="Coptic1" pitchFamily="2" charset="0"/>
                          <a:cs typeface="Arial" charset="0"/>
                        </a:rPr>
                        <a:t>/</a:t>
                      </a:r>
                      <a:r>
                        <a:rPr kumimoji="0" lang="en-US" sz="4400" b="0" i="0" u="none" strike="noStrike" cap="none" normalizeH="0" baseline="0" dirty="0" err="1">
                          <a:ln>
                            <a:noFill/>
                          </a:ln>
                          <a:solidFill>
                            <a:schemeClr val="tx1"/>
                          </a:solidFill>
                          <a:effectLst/>
                          <a:latin typeface="Coptic1" pitchFamily="2" charset="0"/>
                          <a:cs typeface="Arial" charset="0"/>
                        </a:rPr>
                        <a:t>i</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etqen</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pekma</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etcebtwt</a:t>
                      </a:r>
                      <a:r>
                        <a:rPr kumimoji="0" lang="en-US" sz="4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400" b="0" i="0" u="none" strike="noStrike" cap="none" normalizeH="0" baseline="0" dirty="0">
                          <a:ln>
                            <a:noFill/>
                          </a:ln>
                          <a:solidFill>
                            <a:schemeClr val="tx1"/>
                          </a:solidFill>
                          <a:effectLst/>
                          <a:latin typeface="Arial" charset="0"/>
                          <a:cs typeface="Arial" charset="0"/>
                        </a:rPr>
                        <a:t>Resplendis-toi, resplendis-toi ô époux, ainsi que ta véritable épouse, dans le lieu qui t’es préparé.</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استضئ </a:t>
                      </a:r>
                      <a:r>
                        <a:rPr kumimoji="0" lang="ar-EG" sz="4400" b="0" i="0" u="none" strike="noStrike" cap="none" normalizeH="0" baseline="0" dirty="0" err="1">
                          <a:ln>
                            <a:noFill/>
                          </a:ln>
                          <a:solidFill>
                            <a:schemeClr val="tx1"/>
                          </a:solidFill>
                          <a:effectLst/>
                          <a:latin typeface="Arial" charset="0"/>
                          <a:cs typeface="Arial" charset="0"/>
                        </a:rPr>
                        <a:t>استضئ</a:t>
                      </a:r>
                      <a:r>
                        <a:rPr kumimoji="0" lang="ar-EG" sz="4400" b="0" i="0" u="none" strike="noStrike" cap="none" normalizeH="0" baseline="0" dirty="0">
                          <a:ln>
                            <a:noFill/>
                          </a:ln>
                          <a:solidFill>
                            <a:schemeClr val="tx1"/>
                          </a:solidFill>
                          <a:effectLst/>
                          <a:latin typeface="Arial" charset="0"/>
                          <a:cs typeface="Arial" charset="0"/>
                        </a:rPr>
                        <a:t> أيها</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العريس مع عروسك</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الحقيقية التي في</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موضعك المستعد.</a:t>
                      </a:r>
                      <a:endParaRPr kumimoji="0" lang="fr-FR"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700803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961639717"/>
              </p:ext>
            </p:extLst>
          </p:nvPr>
        </p:nvGraphicFramePr>
        <p:xfrm>
          <a:off x="0" y="609600"/>
          <a:ext cx="12192000" cy="478536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40132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400" b="0" i="0" u="none" strike="noStrike" cap="none" normalizeH="0" baseline="0" dirty="0">
                          <a:ln>
                            <a:noFill/>
                          </a:ln>
                          <a:solidFill>
                            <a:schemeClr val="tx1"/>
                          </a:solidFill>
                          <a:effectLst/>
                          <a:latin typeface="Coptic1" pitchFamily="2" charset="0"/>
                          <a:cs typeface="Arial" charset="0"/>
                        </a:rPr>
                        <a:t>{</a:t>
                      </a:r>
                      <a:r>
                        <a:rPr kumimoji="0" lang="en-US" sz="4400" b="0" i="0" u="none" strike="noStrike" cap="none" normalizeH="0" baseline="0" dirty="0" err="1">
                          <a:ln>
                            <a:noFill/>
                          </a:ln>
                          <a:solidFill>
                            <a:schemeClr val="tx1"/>
                          </a:solidFill>
                          <a:effectLst/>
                          <a:latin typeface="Coptic1" pitchFamily="2" charset="0"/>
                          <a:cs typeface="Arial" charset="0"/>
                        </a:rPr>
                        <a:t>i</a:t>
                      </a:r>
                      <a:r>
                        <a:rPr kumimoji="0" lang="en-US" sz="4400" b="0" i="0" u="none" strike="noStrike" cap="none" normalizeH="0" baseline="0" dirty="0">
                          <a:ln>
                            <a:noFill/>
                          </a:ln>
                          <a:solidFill>
                            <a:schemeClr val="tx1"/>
                          </a:solidFill>
                          <a:effectLst/>
                          <a:latin typeface="Coptic1" pitchFamily="2" charset="0"/>
                          <a:cs typeface="Arial" charset="0"/>
                        </a:rPr>
                        <a:t> nak </a:t>
                      </a:r>
                      <a:r>
                        <a:rPr kumimoji="0" lang="en-US" sz="4400" b="0" i="0" u="none" strike="noStrike" cap="none" normalizeH="0" baseline="0" dirty="0" err="1">
                          <a:ln>
                            <a:noFill/>
                          </a:ln>
                          <a:solidFill>
                            <a:schemeClr val="tx1"/>
                          </a:solidFill>
                          <a:effectLst/>
                          <a:latin typeface="Coptic1" pitchFamily="2" charset="0"/>
                          <a:cs typeface="Arial" charset="0"/>
                        </a:rPr>
                        <a:t>n~ourasi</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nem</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dwrea</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n~te</a:t>
                      </a:r>
                      <a:r>
                        <a:rPr kumimoji="0" lang="en-US" sz="4400" b="0" i="0" u="none" strike="noStrike" cap="none" normalizeH="0" baseline="0" dirty="0">
                          <a:ln>
                            <a:noFill/>
                          </a:ln>
                          <a:solidFill>
                            <a:schemeClr val="tx1"/>
                          </a:solidFill>
                          <a:effectLst/>
                          <a:latin typeface="Coptic1" pitchFamily="2" charset="0"/>
                          <a:cs typeface="Arial" charset="0"/>
                        </a:rPr>
                        <a:t> V~] </a:t>
                      </a:r>
                      <a:r>
                        <a:rPr kumimoji="0" lang="en-US" sz="4400" b="0" i="0" u="none" strike="noStrike" cap="none" normalizeH="0" baseline="0" dirty="0" err="1">
                          <a:ln>
                            <a:noFill/>
                          </a:ln>
                          <a:solidFill>
                            <a:schemeClr val="tx1"/>
                          </a:solidFill>
                          <a:effectLst/>
                          <a:latin typeface="Coptic1" pitchFamily="2" charset="0"/>
                          <a:cs typeface="Arial" charset="0"/>
                        </a:rPr>
                        <a:t>e~taft</a:t>
                      </a:r>
                      <a:r>
                        <a:rPr kumimoji="0" lang="en-US" sz="4400" b="0" i="0" u="none" strike="noStrike" cap="none" normalizeH="0" baseline="0" dirty="0">
                          <a:ln>
                            <a:noFill/>
                          </a:ln>
                          <a:solidFill>
                            <a:schemeClr val="tx1"/>
                          </a:solidFill>
                          <a:effectLst/>
                          <a:latin typeface="Coptic1" pitchFamily="2" charset="0"/>
                          <a:cs typeface="Arial" charset="0"/>
                        </a:rPr>
                        <a:t>/</a:t>
                      </a:r>
                      <a:r>
                        <a:rPr kumimoji="0" lang="en-US" sz="4400" b="0" i="0" u="none" strike="noStrike" cap="none" normalizeH="0" baseline="0" dirty="0" err="1">
                          <a:ln>
                            <a:noFill/>
                          </a:ln>
                          <a:solidFill>
                            <a:schemeClr val="tx1"/>
                          </a:solidFill>
                          <a:effectLst/>
                          <a:latin typeface="Coptic1" pitchFamily="2" charset="0"/>
                          <a:cs typeface="Arial" charset="0"/>
                        </a:rPr>
                        <a:t>itou</a:t>
                      </a:r>
                      <a:r>
                        <a:rPr kumimoji="0" lang="en-US" sz="4400" b="0" i="0" u="none" strike="noStrike" cap="none" normalizeH="0" baseline="0" dirty="0">
                          <a:ln>
                            <a:noFill/>
                          </a:ln>
                          <a:solidFill>
                            <a:schemeClr val="tx1"/>
                          </a:solidFill>
                          <a:effectLst/>
                          <a:latin typeface="Coptic1" pitchFamily="2" charset="0"/>
                          <a:cs typeface="Arial" charset="0"/>
                        </a:rPr>
                        <a:t> nak </a:t>
                      </a:r>
                      <a:r>
                        <a:rPr kumimoji="0" lang="en-US" sz="4400" b="0" i="0" u="none" strike="noStrike" cap="none" normalizeH="0" baseline="0" dirty="0" err="1">
                          <a:ln>
                            <a:noFill/>
                          </a:ln>
                          <a:solidFill>
                            <a:schemeClr val="tx1"/>
                          </a:solidFill>
                          <a:effectLst/>
                          <a:latin typeface="Coptic1" pitchFamily="2" charset="0"/>
                          <a:cs typeface="Arial" charset="0"/>
                        </a:rPr>
                        <a:t>n~je</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P,#c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Pennou</a:t>
                      </a:r>
                      <a:r>
                        <a:rPr kumimoji="0" lang="en-US" sz="4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400" b="0" i="0" u="none" strike="noStrike" cap="none" normalizeH="0" baseline="0" dirty="0">
                          <a:ln>
                            <a:noFill/>
                          </a:ln>
                          <a:solidFill>
                            <a:schemeClr val="tx1"/>
                          </a:solidFill>
                          <a:effectLst/>
                          <a:latin typeface="Arial" charset="0"/>
                          <a:cs typeface="Arial" charset="0"/>
                        </a:rPr>
                        <a:t>Accepte la joie et le don de Dieu que t’a donné le Christ notre Dieu.</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أقبل الفرح وموهبة لله</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التي أعطاها لك المسيح</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إله</a:t>
                      </a:r>
                      <a:r>
                        <a:rPr kumimoji="0" lang="fr-FR" sz="4400" b="0" i="0" u="none" strike="noStrike" cap="none" normalizeH="0" baseline="0" dirty="0">
                          <a:ln>
                            <a:noFill/>
                          </a:ln>
                          <a:solidFill>
                            <a:schemeClr val="tx1"/>
                          </a:solidFill>
                          <a:effectLst/>
                          <a:latin typeface="Arial" charset="0"/>
                          <a:cs typeface="Arial" charset="0"/>
                        </a:rPr>
                        <a:t>.</a:t>
                      </a:r>
                      <a:endParaRPr kumimoji="0" lang="ar-EG"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21327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49484295"/>
              </p:ext>
            </p:extLst>
          </p:nvPr>
        </p:nvGraphicFramePr>
        <p:xfrm>
          <a:off x="0" y="609600"/>
          <a:ext cx="12192000" cy="418592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41859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400" b="0" i="0" u="none" strike="noStrike" cap="none" normalizeH="0" baseline="0" dirty="0" err="1">
                          <a:ln>
                            <a:noFill/>
                          </a:ln>
                          <a:solidFill>
                            <a:schemeClr val="tx1"/>
                          </a:solidFill>
                          <a:effectLst/>
                          <a:latin typeface="Coptic1" pitchFamily="2" charset="0"/>
                          <a:cs typeface="Arial" charset="0"/>
                        </a:rPr>
                        <a:t>Masenak</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qen</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ourasi</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e~pekman~selet</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etcelcwl</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e~bolqen</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ouyo</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n~r</a:t>
                      </a:r>
                      <a:r>
                        <a:rPr kumimoji="0" lang="en-US" sz="4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400" b="0" i="0" u="none" strike="noStrike" cap="none" normalizeH="0" baseline="0" dirty="0">
                          <a:ln>
                            <a:noFill/>
                          </a:ln>
                          <a:solidFill>
                            <a:schemeClr val="tx1"/>
                          </a:solidFill>
                          <a:effectLst/>
                          <a:latin typeface="Arial" charset="0"/>
                          <a:cs typeface="Arial" charset="0"/>
                        </a:rPr>
                        <a:t>Va avec joie vers la demeure ornée qui t’es préparée.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امض بفرح إلي خدرك</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المزين بكل نوع</a:t>
                      </a:r>
                      <a:r>
                        <a:rPr kumimoji="0" lang="fr-FR" sz="44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190275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328460723"/>
              </p:ext>
            </p:extLst>
          </p:nvPr>
        </p:nvGraphicFramePr>
        <p:xfrm>
          <a:off x="0" y="317430"/>
          <a:ext cx="12192000" cy="6444996"/>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Vous êtes venus en cette heure bénie devant le sanctuaire du Seigneur Sabaoth et Son saint Autel dans cette assemblée orthodoxe. Vous avez été unis par ce mariage béni et ce couronnement sacré. Selon cette méthode et cette Loi, tous les pères croyants ont pris une seule femme avec pureté et chasteté pour avoir une descendance.</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والآن قد حضرتما في هذه الساعة المباركة قدام هيكل رب </a:t>
                      </a:r>
                      <a:r>
                        <a:rPr kumimoji="0" lang="ar-SA" sz="3600" b="0" i="0" u="none" strike="noStrike" cap="none" normalizeH="0" baseline="0" dirty="0" err="1">
                          <a:ln>
                            <a:noFill/>
                          </a:ln>
                          <a:solidFill>
                            <a:schemeClr val="tx1"/>
                          </a:solidFill>
                          <a:effectLst/>
                          <a:latin typeface="Arial" charset="0"/>
                          <a:cs typeface="Arial" charset="0"/>
                        </a:rPr>
                        <a:t>الصباؤوت</a:t>
                      </a:r>
                      <a:r>
                        <a:rPr kumimoji="0" lang="ar-SA" sz="3600" b="0" i="0" u="none" strike="noStrike" cap="none" normalizeH="0" baseline="0" dirty="0">
                          <a:ln>
                            <a:noFill/>
                          </a:ln>
                          <a:solidFill>
                            <a:schemeClr val="tx1"/>
                          </a:solidFill>
                          <a:effectLst/>
                          <a:latin typeface="Arial" charset="0"/>
                          <a:cs typeface="Arial" charset="0"/>
                        </a:rPr>
                        <a:t> ومذبحه المقدس في هذا المحفل الأرثوذكسي، وجمعتكما هذه الزيجة المباركة والإكليل المقدس</a:t>
                      </a:r>
                      <a:r>
                        <a:rPr kumimoji="0" lang="fr-FR" sz="3600" b="0" i="0" u="none" strike="noStrike" cap="none" normalizeH="0" baseline="0" dirty="0">
                          <a:ln>
                            <a:noFill/>
                          </a:ln>
                          <a:solidFill>
                            <a:schemeClr val="tx1"/>
                          </a:solidFill>
                          <a:effectLst/>
                          <a:latin typeface="Arial" charset="0"/>
                          <a:cs typeface="Arial" charset="0"/>
                        </a:rPr>
                        <a:t> .</a:t>
                      </a:r>
                      <a:r>
                        <a:rPr kumimoji="0" lang="ar-SA" sz="3600" b="0" i="0" u="none" strike="noStrike" cap="none" normalizeH="0" baseline="0" dirty="0">
                          <a:ln>
                            <a:noFill/>
                          </a:ln>
                          <a:solidFill>
                            <a:schemeClr val="tx1"/>
                          </a:solidFill>
                          <a:effectLst/>
                          <a:latin typeface="Arial" charset="0"/>
                          <a:cs typeface="Arial" charset="0"/>
                        </a:rPr>
                        <a:t>فعلى هذا الرسم وهذه الشريعة، هكذا </a:t>
                      </a:r>
                      <a:r>
                        <a:rPr kumimoji="0" lang="ar-SA" sz="3600" b="0" i="0" u="none" strike="noStrike" cap="none" normalizeH="0" baseline="0" dirty="0" err="1">
                          <a:ln>
                            <a:noFill/>
                          </a:ln>
                          <a:solidFill>
                            <a:schemeClr val="tx1"/>
                          </a:solidFill>
                          <a:effectLst/>
                          <a:latin typeface="Arial" charset="0"/>
                          <a:cs typeface="Arial" charset="0"/>
                        </a:rPr>
                        <a:t>إتخذ</a:t>
                      </a:r>
                      <a:r>
                        <a:rPr kumimoji="0" lang="ar-SA" sz="3600" b="0" i="0" u="none" strike="noStrike" cap="none" normalizeH="0" baseline="0" dirty="0">
                          <a:ln>
                            <a:noFill/>
                          </a:ln>
                          <a:solidFill>
                            <a:schemeClr val="tx1"/>
                          </a:solidFill>
                          <a:effectLst/>
                          <a:latin typeface="Arial" charset="0"/>
                          <a:cs typeface="Arial" charset="0"/>
                        </a:rPr>
                        <a:t> سائر الآباء المؤمنون </a:t>
                      </a:r>
                      <a:r>
                        <a:rPr kumimoji="0" lang="ar-SA" sz="3600" b="0" i="0" u="none" strike="noStrike" cap="none" normalizeH="0" baseline="0" dirty="0" err="1">
                          <a:ln>
                            <a:noFill/>
                          </a:ln>
                          <a:solidFill>
                            <a:schemeClr val="tx1"/>
                          </a:solidFill>
                          <a:effectLst/>
                          <a:latin typeface="Arial" charset="0"/>
                          <a:cs typeface="Arial" charset="0"/>
                        </a:rPr>
                        <a:t>إمرأة</a:t>
                      </a:r>
                      <a:r>
                        <a:rPr kumimoji="0" lang="ar-SA" sz="3600" b="0" i="0" u="none" strike="noStrike" cap="none" normalizeH="0" baseline="0" dirty="0">
                          <a:ln>
                            <a:noFill/>
                          </a:ln>
                          <a:solidFill>
                            <a:schemeClr val="tx1"/>
                          </a:solidFill>
                          <a:effectLst/>
                          <a:latin typeface="Arial" charset="0"/>
                          <a:cs typeface="Arial" charset="0"/>
                        </a:rPr>
                        <a:t> واحدة بطهر ونقاوة، لطلب الذرية وإيجاد الخلف.</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17683332"/>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544045699"/>
              </p:ext>
            </p:extLst>
          </p:nvPr>
        </p:nvGraphicFramePr>
        <p:xfrm>
          <a:off x="0" y="317430"/>
          <a:ext cx="12192000" cy="543306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Chacun d’entre vous doit connaître les droits de l’autre et se soumettre à son conjoint. Que chacun d’entre vous soit loyal envers l’autre comme l’a dit l’apôtre Paul : Ce n’est pas la femme qui dispose de son propre corps, c’est son mari ; de même ce n’est pas le mari qui dispose de son propre corps, c’est sa femme. (1 Co 7 :4)</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فيجب عليكما أن يعرف بعضكما حق بعض ويخضع كل منكما لصاحبه. وليكن كل منكما آميناً نحو الآخر كقول معلمنا بولس الرسول: "لَيْسَ لِلْمَرْأَةِ تَسَلُّطٌ عَلَى جَسَدِهَا، بَلْ لِلرَّجُلِ. وَكَذلِكَ الرَّجُلُ أَيْضًا لَيْسَ لَهُ تَسَلُّطٌ عَلَى جَسَدِهِ، بَلْ لِلْمَرْأَةِ" (1 </a:t>
                      </a:r>
                      <a:r>
                        <a:rPr kumimoji="0" lang="ar-EG" sz="3600" b="0" i="0" u="none" strike="noStrike" cap="none" normalizeH="0" baseline="0" dirty="0" err="1">
                          <a:ln>
                            <a:noFill/>
                          </a:ln>
                          <a:solidFill>
                            <a:schemeClr val="tx1"/>
                          </a:solidFill>
                          <a:effectLst/>
                          <a:latin typeface="Arial" charset="0"/>
                          <a:cs typeface="Arial" charset="0"/>
                        </a:rPr>
                        <a:t>كورنثوس</a:t>
                      </a:r>
                      <a:r>
                        <a:rPr kumimoji="0" lang="ar-EG" sz="3600" b="0" i="0" u="none" strike="noStrike" cap="none" normalizeH="0" baseline="0" dirty="0">
                          <a:ln>
                            <a:noFill/>
                          </a:ln>
                          <a:solidFill>
                            <a:schemeClr val="tx1"/>
                          </a:solidFill>
                          <a:effectLst/>
                          <a:latin typeface="Arial" charset="0"/>
                          <a:cs typeface="Arial" charset="0"/>
                        </a:rPr>
                        <a:t> 7 : 4).</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9543763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751315401"/>
              </p:ext>
            </p:extLst>
          </p:nvPr>
        </p:nvGraphicFramePr>
        <p:xfrm>
          <a:off x="0" y="426720"/>
          <a:ext cx="12192000" cy="5430520"/>
        </p:xfrm>
        <a:graphic>
          <a:graphicData uri="http://schemas.openxmlformats.org/drawingml/2006/table">
            <a:tbl>
              <a:tblPr/>
              <a:tblGrid>
                <a:gridCol w="6065520">
                  <a:extLst>
                    <a:ext uri="{9D8B030D-6E8A-4147-A177-3AD203B41FA5}">
                      <a16:colId xmlns:a16="http://schemas.microsoft.com/office/drawing/2014/main" val="20000"/>
                    </a:ext>
                  </a:extLst>
                </a:gridCol>
                <a:gridCol w="61264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Reçois ô époux ton épouse, elle est à toi. Jésus Christ te l’a donnée, et par les mains du prêtre Il te l’a confiée et vous a bénis par Son saint Nom.</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Ecoute-nous Seigneur, Seigneur aie pitié, Seigneur bénis-nous.</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600" b="0" i="0" u="none" strike="noStrike" kern="1200" cap="none" normalizeH="0" baseline="0" dirty="0">
                          <a:ln>
                            <a:noFill/>
                          </a:ln>
                          <a:solidFill>
                            <a:schemeClr val="tx1"/>
                          </a:solidFill>
                          <a:effectLst/>
                          <a:latin typeface="Arial" charset="0"/>
                          <a:ea typeface="+mn-ea"/>
                          <a:cs typeface="Arial" charset="0"/>
                        </a:rPr>
                        <a:t>استلم يا عريس عروسك وهي لك،</a:t>
                      </a:r>
                      <a:r>
                        <a:rPr kumimoji="0" lang="fr-FR" sz="3600" b="0" i="0" u="none" strike="noStrike" kern="1200" cap="none" normalizeH="0" baseline="0" dirty="0">
                          <a:ln>
                            <a:noFill/>
                          </a:ln>
                          <a:solidFill>
                            <a:schemeClr val="tx1"/>
                          </a:solidFill>
                          <a:effectLst/>
                          <a:latin typeface="Arial" charset="0"/>
                          <a:ea typeface="+mn-ea"/>
                          <a:cs typeface="Arial" charset="0"/>
                        </a:rPr>
                        <a:t> </a:t>
                      </a:r>
                      <a:r>
                        <a:rPr kumimoji="0" lang="ar-EG" sz="3600" b="0" i="0" u="none" strike="noStrike" kern="1200" cap="none" normalizeH="0" baseline="0" dirty="0">
                          <a:ln>
                            <a:noFill/>
                          </a:ln>
                          <a:solidFill>
                            <a:schemeClr val="tx1"/>
                          </a:solidFill>
                          <a:effectLst/>
                          <a:latin typeface="Arial" charset="0"/>
                          <a:ea typeface="+mn-ea"/>
                          <a:cs typeface="Arial" charset="0"/>
                        </a:rPr>
                        <a:t>يسوع المسيح أعطاها لك، وبيد الأب</a:t>
                      </a:r>
                      <a:r>
                        <a:rPr kumimoji="0" lang="fr-FR" sz="3600" b="0" i="0" u="none" strike="noStrike" kern="1200" cap="none" normalizeH="0" baseline="0" dirty="0">
                          <a:ln>
                            <a:noFill/>
                          </a:ln>
                          <a:solidFill>
                            <a:schemeClr val="tx1"/>
                          </a:solidFill>
                          <a:effectLst/>
                          <a:latin typeface="Arial" charset="0"/>
                          <a:ea typeface="+mn-ea"/>
                          <a:cs typeface="Arial" charset="0"/>
                        </a:rPr>
                        <a:t> </a:t>
                      </a:r>
                      <a:r>
                        <a:rPr kumimoji="0" lang="ar-EG" sz="3600" b="0" i="0" u="none" strike="noStrike" kern="1200" cap="none" normalizeH="0" baseline="0" dirty="0">
                          <a:ln>
                            <a:noFill/>
                          </a:ln>
                          <a:solidFill>
                            <a:schemeClr val="tx1"/>
                          </a:solidFill>
                          <a:effectLst/>
                          <a:latin typeface="Arial" charset="0"/>
                          <a:ea typeface="+mn-ea"/>
                          <a:cs typeface="Arial" charset="0"/>
                        </a:rPr>
                        <a:t>الكاهن سلمها لك، وبارككما </a:t>
                      </a:r>
                      <a:r>
                        <a:rPr kumimoji="0" lang="ar-EG" sz="3600" b="0" i="0" u="none" strike="noStrike" kern="1200" cap="none" normalizeH="0" baseline="0" dirty="0" err="1">
                          <a:ln>
                            <a:noFill/>
                          </a:ln>
                          <a:solidFill>
                            <a:schemeClr val="tx1"/>
                          </a:solidFill>
                          <a:effectLst/>
                          <a:latin typeface="Arial" charset="0"/>
                          <a:ea typeface="+mn-ea"/>
                          <a:cs typeface="Arial" charset="0"/>
                        </a:rPr>
                        <a:t>بإسمه</a:t>
                      </a:r>
                      <a:r>
                        <a:rPr kumimoji="0" lang="fr-FR" sz="3600" b="0" i="0" u="none" strike="noStrike" kern="1200" cap="none" normalizeH="0" baseline="0" dirty="0">
                          <a:ln>
                            <a:noFill/>
                          </a:ln>
                          <a:solidFill>
                            <a:schemeClr val="tx1"/>
                          </a:solidFill>
                          <a:effectLst/>
                          <a:latin typeface="Arial" charset="0"/>
                          <a:ea typeface="+mn-ea"/>
                          <a:cs typeface="Arial" charset="0"/>
                        </a:rPr>
                        <a:t> </a:t>
                      </a:r>
                      <a:r>
                        <a:rPr kumimoji="0" lang="ar-EG" sz="3600" b="0" i="0" u="none" strike="noStrike" kern="1200" cap="none" normalizeH="0" baseline="0" dirty="0">
                          <a:ln>
                            <a:noFill/>
                          </a:ln>
                          <a:solidFill>
                            <a:schemeClr val="tx1"/>
                          </a:solidFill>
                          <a:effectLst/>
                          <a:latin typeface="Arial" charset="0"/>
                          <a:ea typeface="+mn-ea"/>
                          <a:cs typeface="Arial" charset="0"/>
                        </a:rPr>
                        <a:t>القدوس.</a:t>
                      </a:r>
                      <a:endParaRPr kumimoji="0" lang="fr-FR" sz="36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err="1">
                          <a:ln>
                            <a:noFill/>
                          </a:ln>
                          <a:solidFill>
                            <a:schemeClr val="tx1"/>
                          </a:solidFill>
                          <a:effectLst/>
                          <a:latin typeface="Arial" charset="0"/>
                          <a:cs typeface="Arial" charset="0"/>
                        </a:rPr>
                        <a:t>يارب</a:t>
                      </a:r>
                      <a:r>
                        <a:rPr kumimoji="0" lang="ar-EG" sz="3200" b="0" i="0" u="none" strike="noStrike" cap="none" normalizeH="0" baseline="0" dirty="0">
                          <a:ln>
                            <a:noFill/>
                          </a:ln>
                          <a:solidFill>
                            <a:schemeClr val="tx1"/>
                          </a:solidFill>
                          <a:effectLst/>
                          <a:latin typeface="Arial" charset="0"/>
                          <a:cs typeface="Arial" charset="0"/>
                        </a:rPr>
                        <a:t> ،رب اسمعنا</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err="1">
                          <a:ln>
                            <a:noFill/>
                          </a:ln>
                          <a:solidFill>
                            <a:schemeClr val="tx1"/>
                          </a:solidFill>
                          <a:effectLst/>
                          <a:latin typeface="Arial" charset="0"/>
                          <a:cs typeface="Arial" charset="0"/>
                        </a:rPr>
                        <a:t>يارب</a:t>
                      </a:r>
                      <a:r>
                        <a:rPr kumimoji="0" lang="ar-EG" sz="3200" b="0" i="0" u="none" strike="noStrike" cap="none" normalizeH="0" baseline="0" dirty="0">
                          <a:ln>
                            <a:noFill/>
                          </a:ln>
                          <a:solidFill>
                            <a:schemeClr val="tx1"/>
                          </a:solidFill>
                          <a:effectLst/>
                          <a:latin typeface="Arial" charset="0"/>
                          <a:cs typeface="Arial" charset="0"/>
                        </a:rPr>
                        <a:t> ،رب ارحمنا</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a:ln>
                            <a:noFill/>
                          </a:ln>
                          <a:solidFill>
                            <a:schemeClr val="tx1"/>
                          </a:solidFill>
                          <a:effectLst/>
                          <a:latin typeface="Arial" charset="0"/>
                          <a:cs typeface="Arial" charset="0"/>
                        </a:rPr>
                        <a:t>يا رب اب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52301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196767522"/>
              </p:ext>
            </p:extLst>
          </p:nvPr>
        </p:nvGraphicFramePr>
        <p:xfrm>
          <a:off x="0" y="0"/>
          <a:ext cx="12192000" cy="6771132"/>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Tu dois, fils béni </a:t>
                      </a:r>
                      <a:r>
                        <a:rPr kumimoji="0" lang="fr-FR" sz="2900" b="0" i="1" u="none" strike="noStrike" cap="none" normalizeH="0" baseline="0" dirty="0">
                          <a:ln>
                            <a:noFill/>
                          </a:ln>
                          <a:solidFill>
                            <a:schemeClr val="tx1"/>
                          </a:solidFill>
                          <a:effectLst/>
                          <a:latin typeface="Arial" charset="0"/>
                          <a:cs typeface="Arial" charset="0"/>
                        </a:rPr>
                        <a:t>(...)</a:t>
                      </a:r>
                      <a:r>
                        <a:rPr kumimoji="0" lang="fr-FR" sz="2900" b="0" i="0" u="none" strike="noStrike" cap="none" normalizeH="0" baseline="0" dirty="0">
                          <a:ln>
                            <a:noFill/>
                          </a:ln>
                          <a:solidFill>
                            <a:schemeClr val="tx1"/>
                          </a:solidFill>
                          <a:effectLst/>
                          <a:latin typeface="Arial" charset="0"/>
                          <a:cs typeface="Arial" charset="0"/>
                        </a:rPr>
                        <a:t> affermi par la grâce du Saint Esprit, recevoir ta femme </a:t>
                      </a:r>
                      <a:r>
                        <a:rPr kumimoji="0" lang="fr-FR" sz="2900" b="0" i="1" u="none" strike="noStrike" cap="none" normalizeH="0" baseline="0" dirty="0">
                          <a:ln>
                            <a:noFill/>
                          </a:ln>
                          <a:solidFill>
                            <a:schemeClr val="tx1"/>
                          </a:solidFill>
                          <a:effectLst/>
                          <a:latin typeface="Arial" charset="0"/>
                          <a:cs typeface="Arial" charset="0"/>
                        </a:rPr>
                        <a:t>(...)</a:t>
                      </a:r>
                      <a:r>
                        <a:rPr kumimoji="0" lang="fr-FR" sz="2900" b="0" i="0" u="none" strike="noStrike" cap="none" normalizeH="0" baseline="0" dirty="0">
                          <a:ln>
                            <a:noFill/>
                          </a:ln>
                          <a:solidFill>
                            <a:schemeClr val="tx1"/>
                          </a:solidFill>
                          <a:effectLst/>
                          <a:latin typeface="Arial" charset="0"/>
                          <a:cs typeface="Arial" charset="0"/>
                        </a:rPr>
                        <a:t> en cet instant béni avec une bonne intention, une âme pure, un cœur droit. Efforce-toi de faire ce qui est bien pour elle. Soit tendre envers elle. Hâte-toi pour faire ce qui la réjouit. Tu es dès maintenant responsable d’elle après ses parents. Vous avez été couronnés par les couronnes célestes et le mariage spirituel. La grâce de Dieu est descendue sur vous.</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يجب عليك أيها </a:t>
                      </a:r>
                      <a:r>
                        <a:rPr kumimoji="0" lang="ar-SA" sz="3600" b="0" i="0" u="none" strike="noStrike" cap="none" normalizeH="0" baseline="0" dirty="0" err="1">
                          <a:ln>
                            <a:noFill/>
                          </a:ln>
                          <a:solidFill>
                            <a:schemeClr val="tx1"/>
                          </a:solidFill>
                          <a:effectLst/>
                          <a:latin typeface="Arial" charset="0"/>
                          <a:cs typeface="Arial" charset="0"/>
                        </a:rPr>
                        <a:t>الإبن</a:t>
                      </a:r>
                      <a:r>
                        <a:rPr kumimoji="0" lang="ar-SA" sz="3600" b="0" i="0" u="none" strike="noStrike" cap="none" normalizeH="0" baseline="0" dirty="0">
                          <a:ln>
                            <a:noFill/>
                          </a:ln>
                          <a:solidFill>
                            <a:schemeClr val="tx1"/>
                          </a:solidFill>
                          <a:effectLst/>
                          <a:latin typeface="Arial" charset="0"/>
                          <a:cs typeface="Arial" charset="0"/>
                        </a:rPr>
                        <a:t> المبارك (...)، المؤيد بنعمة الروح القدس، أن تتسلم زوجتك (...) في هذه الساعة المباركة بنِيَّة خالصة، ونفس طاهرة، وقلب سليم. وتجتهد فيما يعود لصالحها. وتكون حنوناً عليها وتسرع إلى ما يسر قلبها. فأنت اليوم المسئول عنها من بعد والديها. وقد تكللتما بالإكليل </a:t>
                      </a:r>
                      <a:r>
                        <a:rPr kumimoji="0" lang="ar-SA" sz="3600" b="0" i="0" u="none" strike="noStrike" cap="none" normalizeH="0" baseline="0" dirty="0" err="1">
                          <a:ln>
                            <a:noFill/>
                          </a:ln>
                          <a:solidFill>
                            <a:schemeClr val="tx1"/>
                          </a:solidFill>
                          <a:effectLst/>
                          <a:latin typeface="Arial" charset="0"/>
                          <a:cs typeface="Arial" charset="0"/>
                        </a:rPr>
                        <a:t>السمائي</a:t>
                      </a:r>
                      <a:r>
                        <a:rPr kumimoji="0" lang="ar-SA" sz="3600" b="0" i="0" u="none" strike="noStrike" cap="none" normalizeH="0" baseline="0" dirty="0">
                          <a:ln>
                            <a:noFill/>
                          </a:ln>
                          <a:solidFill>
                            <a:schemeClr val="tx1"/>
                          </a:solidFill>
                          <a:effectLst/>
                          <a:latin typeface="Arial" charset="0"/>
                          <a:cs typeface="Arial" charset="0"/>
                        </a:rPr>
                        <a:t> والزيجة الروحانية، وحلَّت عليكما نعمة الله.</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0930769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08751789"/>
              </p:ext>
            </p:extLst>
          </p:nvPr>
        </p:nvGraphicFramePr>
        <p:xfrm>
          <a:off x="0" y="622230"/>
          <a:ext cx="12192000" cy="4904810"/>
        </p:xfrm>
        <a:graphic>
          <a:graphicData uri="http://schemas.openxmlformats.org/drawingml/2006/table">
            <a:tbl>
              <a:tblPr/>
              <a:tblGrid>
                <a:gridCol w="6136640">
                  <a:extLst>
                    <a:ext uri="{9D8B030D-6E8A-4147-A177-3AD203B41FA5}">
                      <a16:colId xmlns:a16="http://schemas.microsoft.com/office/drawing/2014/main" val="20000"/>
                    </a:ext>
                  </a:extLst>
                </a:gridCol>
                <a:gridCol w="605536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Dès que tu accepteras ce qui t’a été recommandé, le Seigneur te prendra par la main. Il augmentera tes biens et te donnera des enfants bénis par lesquels Dieu te réjouira. Il t’accordera une longue vie et la prospérité. Il te gardera en ce monde et pour l’éternité.</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ومتى قبلت ما أوصيت به، أخَذَ الرب بيدك، وأوسع في رزقك، ويرزقك أولاداً مباركين يقر الله بهم عينيك، ويمنحك العمر الطويل والعيش الرغد، ويحسن لك العاقبة في الدنيا والآخرة.</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6556791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908814244"/>
              </p:ext>
            </p:extLst>
          </p:nvPr>
        </p:nvGraphicFramePr>
        <p:xfrm>
          <a:off x="0" y="426720"/>
          <a:ext cx="12192000" cy="5430520"/>
        </p:xfrm>
        <a:graphic>
          <a:graphicData uri="http://schemas.openxmlformats.org/drawingml/2006/table">
            <a:tbl>
              <a:tblPr/>
              <a:tblGrid>
                <a:gridCol w="6238240">
                  <a:extLst>
                    <a:ext uri="{9D8B030D-6E8A-4147-A177-3AD203B41FA5}">
                      <a16:colId xmlns:a16="http://schemas.microsoft.com/office/drawing/2014/main" val="20000"/>
                    </a:ext>
                  </a:extLst>
                </a:gridCol>
                <a:gridCol w="595376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Ecoute ô épouse, soit attentive et tends l’oreille, oublie ton peuple et la maison de ton père, car l’époux est séduit par ta pureté ; c’est ton mari et tu dois lui obéir</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Ecoute-nous Seigneur, Seigneur aie pitié, Seigneur bénis-nous.</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600" b="0" i="0" u="none" strike="noStrike" kern="1200" cap="none" normalizeH="0" baseline="0" dirty="0">
                          <a:ln>
                            <a:noFill/>
                          </a:ln>
                          <a:solidFill>
                            <a:schemeClr val="tx1"/>
                          </a:solidFill>
                          <a:effectLst/>
                          <a:latin typeface="Arial" charset="0"/>
                          <a:ea typeface="+mn-ea"/>
                          <a:cs typeface="Arial" charset="0"/>
                        </a:rPr>
                        <a:t>اسمعي يا عروس وأصغي</a:t>
                      </a:r>
                      <a:r>
                        <a:rPr kumimoji="0" lang="fr-FR" sz="3600" b="0" i="0" u="none" strike="noStrike" kern="1200" cap="none" normalizeH="0" baseline="0" dirty="0">
                          <a:ln>
                            <a:noFill/>
                          </a:ln>
                          <a:solidFill>
                            <a:schemeClr val="tx1"/>
                          </a:solidFill>
                          <a:effectLst/>
                          <a:latin typeface="Arial" charset="0"/>
                          <a:ea typeface="+mn-ea"/>
                          <a:cs typeface="Arial" charset="0"/>
                        </a:rPr>
                        <a:t> </a:t>
                      </a:r>
                      <a:r>
                        <a:rPr kumimoji="0" lang="ar-EG" sz="3600" b="0" i="0" u="none" strike="noStrike" kern="1200" cap="none" normalizeH="0" baseline="0" dirty="0">
                          <a:ln>
                            <a:noFill/>
                          </a:ln>
                          <a:solidFill>
                            <a:schemeClr val="tx1"/>
                          </a:solidFill>
                          <a:effectLst/>
                          <a:latin typeface="Arial" charset="0"/>
                          <a:ea typeface="+mn-ea"/>
                          <a:cs typeface="Arial" charset="0"/>
                        </a:rPr>
                        <a:t>بسمعك، وأنسي شعبك وبيت أبيك.</a:t>
                      </a:r>
                      <a:r>
                        <a:rPr kumimoji="0" lang="fr-FR" sz="3600" b="0" i="0" u="none" strike="noStrike" kern="1200" cap="none" normalizeH="0" baseline="0" dirty="0">
                          <a:ln>
                            <a:noFill/>
                          </a:ln>
                          <a:solidFill>
                            <a:schemeClr val="tx1"/>
                          </a:solidFill>
                          <a:effectLst/>
                          <a:latin typeface="Arial" charset="0"/>
                          <a:ea typeface="+mn-ea"/>
                          <a:cs typeface="Arial" charset="0"/>
                        </a:rPr>
                        <a:t> </a:t>
                      </a:r>
                      <a:r>
                        <a:rPr kumimoji="0" lang="ar-EG" sz="3600" b="0" i="0" u="none" strike="noStrike" kern="1200" cap="none" normalizeH="0" baseline="0" dirty="0">
                          <a:ln>
                            <a:noFill/>
                          </a:ln>
                          <a:solidFill>
                            <a:schemeClr val="tx1"/>
                          </a:solidFill>
                          <a:effectLst/>
                          <a:latin typeface="Arial" charset="0"/>
                          <a:ea typeface="+mn-ea"/>
                          <a:cs typeface="Arial" charset="0"/>
                        </a:rPr>
                        <a:t>لأن العريس راق له طهرك، فهو</a:t>
                      </a:r>
                      <a:r>
                        <a:rPr kumimoji="0" lang="fr-FR" sz="3600" b="0" i="0" u="none" strike="noStrike" kern="1200" cap="none" normalizeH="0" baseline="0" dirty="0">
                          <a:ln>
                            <a:noFill/>
                          </a:ln>
                          <a:solidFill>
                            <a:schemeClr val="tx1"/>
                          </a:solidFill>
                          <a:effectLst/>
                          <a:latin typeface="Arial" charset="0"/>
                          <a:ea typeface="+mn-ea"/>
                          <a:cs typeface="Arial" charset="0"/>
                        </a:rPr>
                        <a:t> </a:t>
                      </a:r>
                      <a:r>
                        <a:rPr kumimoji="0" lang="ar-EG" sz="3600" b="0" i="0" u="none" strike="noStrike" kern="1200" cap="none" normalizeH="0" baseline="0" dirty="0">
                          <a:ln>
                            <a:noFill/>
                          </a:ln>
                          <a:solidFill>
                            <a:schemeClr val="tx1"/>
                          </a:solidFill>
                          <a:effectLst/>
                          <a:latin typeface="Arial" charset="0"/>
                          <a:ea typeface="+mn-ea"/>
                          <a:cs typeface="Arial" charset="0"/>
                        </a:rPr>
                        <a:t>زوجكِ وله تخضعين.</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err="1">
                          <a:ln>
                            <a:noFill/>
                          </a:ln>
                          <a:solidFill>
                            <a:schemeClr val="tx1"/>
                          </a:solidFill>
                          <a:effectLst/>
                          <a:latin typeface="Arial" charset="0"/>
                          <a:cs typeface="Arial" charset="0"/>
                        </a:rPr>
                        <a:t>يارب</a:t>
                      </a:r>
                      <a:r>
                        <a:rPr kumimoji="0" lang="ar-EG" sz="3200" b="0" i="0" u="none" strike="noStrike" cap="none" normalizeH="0" baseline="0" dirty="0">
                          <a:ln>
                            <a:noFill/>
                          </a:ln>
                          <a:solidFill>
                            <a:schemeClr val="tx1"/>
                          </a:solidFill>
                          <a:effectLst/>
                          <a:latin typeface="Arial" charset="0"/>
                          <a:cs typeface="Arial" charset="0"/>
                        </a:rPr>
                        <a:t> ،رب اسمعنا</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err="1">
                          <a:ln>
                            <a:noFill/>
                          </a:ln>
                          <a:solidFill>
                            <a:schemeClr val="tx1"/>
                          </a:solidFill>
                          <a:effectLst/>
                          <a:latin typeface="Arial" charset="0"/>
                          <a:cs typeface="Arial" charset="0"/>
                        </a:rPr>
                        <a:t>يارب</a:t>
                      </a:r>
                      <a:r>
                        <a:rPr kumimoji="0" lang="ar-EG" sz="3200" b="0" i="0" u="none" strike="noStrike" cap="none" normalizeH="0" baseline="0" dirty="0">
                          <a:ln>
                            <a:noFill/>
                          </a:ln>
                          <a:solidFill>
                            <a:schemeClr val="tx1"/>
                          </a:solidFill>
                          <a:effectLst/>
                          <a:latin typeface="Arial" charset="0"/>
                          <a:cs typeface="Arial" charset="0"/>
                        </a:rPr>
                        <a:t> ،رب ارحمنا</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a:ln>
                            <a:noFill/>
                          </a:ln>
                          <a:solidFill>
                            <a:schemeClr val="tx1"/>
                          </a:solidFill>
                          <a:effectLst/>
                          <a:latin typeface="Arial" charset="0"/>
                          <a:cs typeface="Arial" charset="0"/>
                        </a:rPr>
                        <a:t>يا رب اب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02621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54">
            <a:extLst>
              <a:ext uri="{FF2B5EF4-FFF2-40B4-BE49-F238E27FC236}">
                <a16:creationId xmlns:a16="http://schemas.microsoft.com/office/drawing/2014/main" id="{32A8F452-203F-0CCC-BFA7-448FEE0D0C02}"/>
              </a:ext>
            </a:extLst>
          </p:cNvPr>
          <p:cNvGraphicFramePr>
            <a:graphicFrameLocks/>
          </p:cNvGraphicFramePr>
          <p:nvPr>
            <p:extLst>
              <p:ext uri="{D42A27DB-BD31-4B8C-83A1-F6EECF244321}">
                <p14:modId xmlns:p14="http://schemas.microsoft.com/office/powerpoint/2010/main" val="47808058"/>
              </p:ext>
            </p:extLst>
          </p:nvPr>
        </p:nvGraphicFramePr>
        <p:xfrm>
          <a:off x="0" y="254000"/>
          <a:ext cx="12192000" cy="5232400"/>
        </p:xfrm>
        <a:graphic>
          <a:graphicData uri="http://schemas.openxmlformats.org/drawingml/2006/table">
            <a:tbl>
              <a:tblPr/>
              <a:tblGrid>
                <a:gridCol w="4376616">
                  <a:extLst>
                    <a:ext uri="{9D8B030D-6E8A-4147-A177-3AD203B41FA5}">
                      <a16:colId xmlns:a16="http://schemas.microsoft.com/office/drawing/2014/main" val="20000"/>
                    </a:ext>
                  </a:extLst>
                </a:gridCol>
                <a:gridCol w="3936112">
                  <a:extLst>
                    <a:ext uri="{9D8B030D-6E8A-4147-A177-3AD203B41FA5}">
                      <a16:colId xmlns:a16="http://schemas.microsoft.com/office/drawing/2014/main" val="20001"/>
                    </a:ext>
                  </a:extLst>
                </a:gridCol>
                <a:gridCol w="3879272">
                  <a:extLst>
                    <a:ext uri="{9D8B030D-6E8A-4147-A177-3AD203B41FA5}">
                      <a16:colId xmlns:a16="http://schemas.microsoft.com/office/drawing/2014/main" val="20002"/>
                    </a:ext>
                  </a:extLst>
                </a:gridCol>
              </a:tblGrid>
              <a:tr h="38640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err="1">
                          <a:ln>
                            <a:noFill/>
                          </a:ln>
                          <a:solidFill>
                            <a:srgbClr val="D3B688"/>
                          </a:solidFill>
                          <a:effectLst/>
                          <a:latin typeface="Coptic1" pitchFamily="2" charset="0"/>
                          <a:cs typeface="Arial" charset="0"/>
                        </a:rPr>
                        <a:t>Pilaoc</a:t>
                      </a:r>
                      <a:r>
                        <a:rPr kumimoji="0" lang="en-US" sz="2400" b="0" i="0" u="sng" strike="noStrike" cap="none" normalizeH="0" baseline="0" dirty="0">
                          <a:ln>
                            <a:noFill/>
                          </a:ln>
                          <a:solidFill>
                            <a:srgbClr val="D3B688"/>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v~ran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m~v~iwt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p~s</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ri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pip~neuma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n~ouwt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Fc~marwout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n~je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v~nou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v~iwt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pipantokratwr</a:t>
                      </a:r>
                      <a:r>
                        <a:rPr kumimoji="0" lang="en-US" sz="32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Au nom du Père, du Fils et du Saint Esprit, un seul Dieu.  Béni soit  Dieu,  Le Père Le Pantocrator.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err="1">
                          <a:ln>
                            <a:noFill/>
                          </a:ln>
                          <a:solidFill>
                            <a:schemeClr val="tx1"/>
                          </a:solidFill>
                          <a:effectLst/>
                          <a:latin typeface="Arial" charset="0"/>
                          <a:cs typeface="Arial" charset="0"/>
                        </a:rPr>
                        <a:t>بإسم</a:t>
                      </a:r>
                      <a:r>
                        <a:rPr kumimoji="0" lang="ar-SA" sz="3600" b="0" i="0" u="none" strike="noStrike" cap="none" normalizeH="0" baseline="0" dirty="0">
                          <a:ln>
                            <a:noFill/>
                          </a:ln>
                          <a:solidFill>
                            <a:schemeClr val="tx1"/>
                          </a:solidFill>
                          <a:effectLst/>
                          <a:latin typeface="Arial" charset="0"/>
                          <a:cs typeface="Arial" charset="0"/>
                        </a:rPr>
                        <a:t> </a:t>
                      </a:r>
                      <a:r>
                        <a:rPr kumimoji="0" lang="ar-SA" sz="3600" b="0" i="0" u="none" strike="noStrike" cap="none" normalizeH="0" baseline="0" dirty="0" err="1">
                          <a:ln>
                            <a:noFill/>
                          </a:ln>
                          <a:solidFill>
                            <a:schemeClr val="tx1"/>
                          </a:solidFill>
                          <a:effectLst/>
                          <a:latin typeface="Arial" charset="0"/>
                          <a:cs typeface="Arial" charset="0"/>
                        </a:rPr>
                        <a:t>الآب</a:t>
                      </a:r>
                      <a:r>
                        <a:rPr kumimoji="0" lang="ar-SA" sz="3600" b="0" i="0" u="none" strike="noStrike" cap="none" normalizeH="0" baseline="0" dirty="0">
                          <a:ln>
                            <a:noFill/>
                          </a:ln>
                          <a:solidFill>
                            <a:schemeClr val="tx1"/>
                          </a:solidFill>
                          <a:effectLst/>
                          <a:latin typeface="Arial" charset="0"/>
                          <a:cs typeface="Arial" charset="0"/>
                        </a:rPr>
                        <a:t> والابن والروح القدس إله واحد.  مُبَارك الله الآب ضابط الكل. </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68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err="1">
                          <a:ln>
                            <a:noFill/>
                          </a:ln>
                          <a:solidFill>
                            <a:srgbClr val="D3B688"/>
                          </a:solidFill>
                          <a:effectLst/>
                          <a:latin typeface="Coptic1" pitchFamily="2" charset="0"/>
                          <a:cs typeface="Arial" charset="0"/>
                        </a:rPr>
                        <a:t>PiDiakwn</a:t>
                      </a:r>
                      <a:r>
                        <a:rPr kumimoji="0" lang="en-US" sz="2400" b="0" i="0" u="sng" strike="noStrike" cap="none" normalizeH="0" baseline="0" dirty="0">
                          <a:ln>
                            <a:noFill/>
                          </a:ln>
                          <a:solidFill>
                            <a:srgbClr val="D3B688"/>
                          </a:solidFill>
                          <a:effectLst/>
                          <a:latin typeface="Coptic1" pitchFamily="2"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ptic1" pitchFamily="2" charset="0"/>
                          <a:cs typeface="Arial" charset="0"/>
                        </a:rPr>
                        <a:t>Am/n.</a:t>
                      </a: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Diacre:</a:t>
                      </a:r>
                      <a:r>
                        <a:rPr kumimoji="0" lang="fr-CA" sz="2400" b="1" i="0" u="none" strike="noStrike" cap="none" normalizeH="0" baseline="0" dirty="0">
                          <a:ln>
                            <a:noFill/>
                          </a:ln>
                          <a:solidFill>
                            <a:srgbClr val="D3B688"/>
                          </a:solidFill>
                          <a:effectLst/>
                          <a:latin typeface="Arial"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800" b="0" i="0" u="none" strike="noStrike" cap="none" normalizeH="0" baseline="0" dirty="0">
                          <a:ln>
                            <a:noFill/>
                          </a:ln>
                          <a:solidFill>
                            <a:schemeClr val="tx1"/>
                          </a:solidFill>
                          <a:effectLst/>
                          <a:latin typeface="Arial" charset="0"/>
                          <a:cs typeface="Arial" charset="0"/>
                        </a:rPr>
                        <a:t>Amen.</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الشماس:</a:t>
                      </a:r>
                      <a:endParaRPr kumimoji="0" lang="en-CA" sz="2400" b="0" i="0" u="sng" strike="noStrike" cap="none" normalizeH="0" baseline="0" dirty="0">
                        <a:ln>
                          <a:noFill/>
                        </a:ln>
                        <a:solidFill>
                          <a:srgbClr val="D3B688"/>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آمين.</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Group 72">
            <a:extLst>
              <a:ext uri="{FF2B5EF4-FFF2-40B4-BE49-F238E27FC236}">
                <a16:creationId xmlns:a16="http://schemas.microsoft.com/office/drawing/2014/main" id="{C1295344-B1B4-947C-2E5D-0ED33BB041D9}"/>
              </a:ext>
            </a:extLst>
          </p:cNvPr>
          <p:cNvGraphicFramePr>
            <a:graphicFrameLocks noGrp="1"/>
          </p:cNvGraphicFramePr>
          <p:nvPr>
            <p:extLst>
              <p:ext uri="{D42A27DB-BD31-4B8C-83A1-F6EECF244321}">
                <p14:modId xmlns:p14="http://schemas.microsoft.com/office/powerpoint/2010/main" val="1870787307"/>
              </p:ext>
            </p:extLst>
          </p:nvPr>
        </p:nvGraphicFramePr>
        <p:xfrm>
          <a:off x="0" y="5641086"/>
          <a:ext cx="12192000" cy="946404"/>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7909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D3B688"/>
                          </a:solidFill>
                          <a:effectLst/>
                          <a:latin typeface="Arial" charset="0"/>
                          <a:cs typeface="Arial" charset="0"/>
                        </a:rPr>
                        <a:t>Prêtre: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Notre Père qui es aux cieux…</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400" b="0" i="0" u="sng" strike="noStrike" cap="none" normalizeH="0" baseline="0" dirty="0">
                          <a:ln>
                            <a:noFill/>
                          </a:ln>
                          <a:solidFill>
                            <a:srgbClr val="D3B688"/>
                          </a:solidFill>
                          <a:effectLst/>
                          <a:latin typeface="Arial" charset="0"/>
                          <a:cs typeface="Arial" charset="0"/>
                        </a:rPr>
                        <a:t>الكاهن:</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100" b="0" i="0" u="none" strike="noStrike" cap="none" normalizeH="0" baseline="0" dirty="0">
                          <a:ln>
                            <a:noFill/>
                          </a:ln>
                          <a:solidFill>
                            <a:schemeClr val="tx1"/>
                          </a:solidFill>
                          <a:effectLst/>
                          <a:latin typeface="Arial" charset="0"/>
                          <a:cs typeface="Arial" charset="0"/>
                        </a:rPr>
                        <a:t>أبانا الذي في السموات</a:t>
                      </a: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2815357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30748534"/>
              </p:ext>
            </p:extLst>
          </p:nvPr>
        </p:nvGraphicFramePr>
        <p:xfrm>
          <a:off x="0" y="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Et toi, fille bénie, heureuse épouse </a:t>
                      </a:r>
                      <a:r>
                        <a:rPr kumimoji="0" lang="fr-FR" sz="2900" b="0" i="1" u="none" strike="noStrike" cap="none" normalizeH="0" baseline="0" dirty="0">
                          <a:ln>
                            <a:noFill/>
                          </a:ln>
                          <a:solidFill>
                            <a:schemeClr val="tx1"/>
                          </a:solidFill>
                          <a:effectLst/>
                          <a:latin typeface="Arial" charset="0"/>
                          <a:cs typeface="Arial" charset="0"/>
                        </a:rPr>
                        <a:t>(...)</a:t>
                      </a:r>
                      <a:r>
                        <a:rPr kumimoji="0" lang="fr-FR" sz="2900" b="0" i="0" u="none" strike="noStrike" cap="none" normalizeH="0" baseline="0" dirty="0">
                          <a:ln>
                            <a:noFill/>
                          </a:ln>
                          <a:solidFill>
                            <a:schemeClr val="tx1"/>
                          </a:solidFill>
                          <a:effectLst/>
                          <a:latin typeface="Arial" charset="0"/>
                          <a:cs typeface="Arial" charset="0"/>
                        </a:rPr>
                        <a:t>, tu as entendu les recommandations qui ont été faites à ton mari. Tu dois l’honorer et le craindre. Ne le contredis pas mais hâte toi de lui obéir en ce qui lui a été fortement recommandé. Tu es maintenant seule avec lui et il est responsable de toi après tes parents.</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وأنتِ أيتها </a:t>
                      </a:r>
                      <a:r>
                        <a:rPr kumimoji="0" lang="ar-SA" sz="3600" b="0" i="0" u="none" strike="noStrike" cap="none" normalizeH="0" baseline="0" dirty="0" err="1">
                          <a:ln>
                            <a:noFill/>
                          </a:ln>
                          <a:solidFill>
                            <a:schemeClr val="tx1"/>
                          </a:solidFill>
                          <a:effectLst/>
                          <a:latin typeface="Arial" charset="0"/>
                          <a:cs typeface="Arial" charset="0"/>
                        </a:rPr>
                        <a:t>الإبنة</a:t>
                      </a:r>
                      <a:r>
                        <a:rPr kumimoji="0" lang="ar-SA" sz="3600" b="0" i="0" u="none" strike="noStrike" cap="none" normalizeH="0" baseline="0" dirty="0">
                          <a:ln>
                            <a:noFill/>
                          </a:ln>
                          <a:solidFill>
                            <a:schemeClr val="tx1"/>
                          </a:solidFill>
                          <a:effectLst/>
                          <a:latin typeface="Arial" charset="0"/>
                          <a:cs typeface="Arial" charset="0"/>
                        </a:rPr>
                        <a:t> المباركة والعروس السعيدة (...)، قد سمعتِ ما أوصي به زوجكِ. فيجب عليكِ أن تكرميه وتهابيه، ولا تخالفي رأيه، بل زيدي في طاعته على ما أوصى به أضعافاً. فقد صرتِ اليوم منفردة معه وهو المسئول عنكِ بعد والديكِ.</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85965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05463337"/>
              </p:ext>
            </p:extLst>
          </p:nvPr>
        </p:nvGraphicFramePr>
        <p:xfrm>
          <a:off x="0" y="0"/>
          <a:ext cx="12192000" cy="6896100"/>
        </p:xfrm>
        <a:graphic>
          <a:graphicData uri="http://schemas.openxmlformats.org/drawingml/2006/table">
            <a:tbl>
              <a:tblPr/>
              <a:tblGrid>
                <a:gridCol w="6136640">
                  <a:extLst>
                    <a:ext uri="{9D8B030D-6E8A-4147-A177-3AD203B41FA5}">
                      <a16:colId xmlns:a16="http://schemas.microsoft.com/office/drawing/2014/main" val="20000"/>
                    </a:ext>
                  </a:extLst>
                </a:gridCol>
                <a:gridCol w="605536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Tu dois le recevoir avec le sourire. Ne te fâche pas contre lui. Respecte ses droits envers toi. Agis avec lui dans la crainte de Dieu. Le Dieu Tout-puissant t’a recommandé de te soumettre à lui, et de lui obéir après tes parents. Sois envers lui comme notre mère Sarah qui a été obéissante à notre père Abraham et qui s’adressait à lui en lui disant : mon seigneur. Dieu vit son obéissance, la bénie et lui donna Issac alors qu’elle était âgée, sa descendance est devenue aussi grande que les étoiles du ciel et le sable de la mer.</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فيجب عليك أن تقابليه بالبشاشة والترحاب، ولا تضجري في وجهه، ولا تضيعي شيئاً من حقوقه عليكِ، وتتقي الله في سائر أموركِ معه. لأن الله تعالى أوصاكِ بالخضوع له وأمركِ بطاعته بعد والديكِ.</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فكوني معه كما كانت أمنا سارة مطيعة لأبينا إبراهيم، وكانت تخاطبه: "يا سيدي." فنظر الله إلى طاعتها له، وبارك عليها، وأعطاها إسحق بعد الكبر، وجعل نسلها مثل نجوم السماء والرمل الذي على شاطئ البحر.</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6673269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26394687"/>
              </p:ext>
            </p:extLst>
          </p:nvPr>
        </p:nvGraphicFramePr>
        <p:xfrm>
          <a:off x="0" y="670560"/>
          <a:ext cx="12192000" cy="4904810"/>
        </p:xfrm>
        <a:graphic>
          <a:graphicData uri="http://schemas.openxmlformats.org/drawingml/2006/table">
            <a:tbl>
              <a:tblPr/>
              <a:tblGrid>
                <a:gridCol w="6136640">
                  <a:extLst>
                    <a:ext uri="{9D8B030D-6E8A-4147-A177-3AD203B41FA5}">
                      <a16:colId xmlns:a16="http://schemas.microsoft.com/office/drawing/2014/main" val="20000"/>
                    </a:ext>
                  </a:extLst>
                </a:gridCol>
                <a:gridCol w="605536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Si tu écoutes ce que nous t’avons recommandé et si tu suis tous les ordres, le Seigneur te prendra par la main. Il augmentera tes biens. Les bénédictions rempliront ta maison. Il te donnera des enfants bénis par lesquels Dieu te réjouira.</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فإذا سمعتِ ما أوصيناكِ به واتبعتِ جميع الأوامر، أخذ الرب بيدكِ ووسَّع في رزقكِ، وحلت البركات في منزلكِ، ورزقكِ أولاداً مباركين يقر الله بهم عينيك.</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9782379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55537973"/>
              </p:ext>
            </p:extLst>
          </p:nvPr>
        </p:nvGraphicFramePr>
        <p:xfrm>
          <a:off x="0" y="426720"/>
          <a:ext cx="12192000" cy="5882640"/>
        </p:xfrm>
        <a:graphic>
          <a:graphicData uri="http://schemas.openxmlformats.org/drawingml/2006/table">
            <a:tbl>
              <a:tblPr/>
              <a:tblGrid>
                <a:gridCol w="6238240">
                  <a:extLst>
                    <a:ext uri="{9D8B030D-6E8A-4147-A177-3AD203B41FA5}">
                      <a16:colId xmlns:a16="http://schemas.microsoft.com/office/drawing/2014/main" val="20000"/>
                    </a:ext>
                  </a:extLst>
                </a:gridCol>
                <a:gridCol w="595376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Mariage pur et couronnement honorable, bénis-le notre Dieu Emmanuel, comme tu as bénis les noces de Cana en Galilée, pour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l’époux et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l’épouse.</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Ecoute-nous Seigneur, Seigneur aie pitié, Seigneur bénis-nous.</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600" b="0" i="0" u="none" strike="noStrike" kern="1200" cap="none" normalizeH="0" baseline="0" dirty="0">
                          <a:ln>
                            <a:noFill/>
                          </a:ln>
                          <a:solidFill>
                            <a:schemeClr val="tx1"/>
                          </a:solidFill>
                          <a:effectLst/>
                          <a:latin typeface="Arial" charset="0"/>
                          <a:ea typeface="+mn-ea"/>
                          <a:cs typeface="Arial" charset="0"/>
                        </a:rPr>
                        <a:t>زواج طاهر وإكليل جليل، بَارِكه يا إلهنا </a:t>
                      </a:r>
                      <a:r>
                        <a:rPr kumimoji="0" lang="ar-EG" sz="3600" b="0" i="0" u="none" strike="noStrike" kern="1200" cap="none" normalizeH="0" baseline="0" dirty="0" err="1">
                          <a:ln>
                            <a:noFill/>
                          </a:ln>
                          <a:solidFill>
                            <a:schemeClr val="tx1"/>
                          </a:solidFill>
                          <a:effectLst/>
                          <a:latin typeface="Arial" charset="0"/>
                          <a:ea typeface="+mn-ea"/>
                          <a:cs typeface="Arial" charset="0"/>
                        </a:rPr>
                        <a:t>عمانوئيل</a:t>
                      </a:r>
                      <a:r>
                        <a:rPr kumimoji="0" lang="ar-EG" sz="3600" b="0" i="0" u="none" strike="noStrike" kern="1200" cap="none" normalizeH="0" baseline="0" dirty="0">
                          <a:ln>
                            <a:noFill/>
                          </a:ln>
                          <a:solidFill>
                            <a:schemeClr val="tx1"/>
                          </a:solidFill>
                          <a:effectLst/>
                          <a:latin typeface="Arial" charset="0"/>
                          <a:ea typeface="+mn-ea"/>
                          <a:cs typeface="Arial" charset="0"/>
                        </a:rPr>
                        <a:t>، كما باركت في عرس قانا الجليل، لـ (...) العريس و (...) العروس.</a:t>
                      </a:r>
                      <a:endParaRPr kumimoji="0" lang="fr-FR" sz="3600" b="0" i="0" u="none" strike="noStrike" kern="1200" cap="none" normalizeH="0" baseline="0" dirty="0">
                        <a:ln>
                          <a:noFill/>
                        </a:ln>
                        <a:solidFill>
                          <a:schemeClr val="tx1"/>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3600" b="0" i="0" u="none" strike="noStrike" kern="1200" cap="none" normalizeH="0" baseline="0" dirty="0">
                        <a:ln>
                          <a:noFill/>
                        </a:ln>
                        <a:solidFill>
                          <a:schemeClr val="tx1"/>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err="1">
                          <a:ln>
                            <a:noFill/>
                          </a:ln>
                          <a:solidFill>
                            <a:schemeClr val="tx1"/>
                          </a:solidFill>
                          <a:effectLst/>
                          <a:latin typeface="Arial" charset="0"/>
                          <a:cs typeface="Arial" charset="0"/>
                        </a:rPr>
                        <a:t>يارب</a:t>
                      </a:r>
                      <a:r>
                        <a:rPr kumimoji="0" lang="ar-EG" sz="3200" b="0" i="0" u="none" strike="noStrike" cap="none" normalizeH="0" baseline="0" dirty="0">
                          <a:ln>
                            <a:noFill/>
                          </a:ln>
                          <a:solidFill>
                            <a:schemeClr val="tx1"/>
                          </a:solidFill>
                          <a:effectLst/>
                          <a:latin typeface="Arial" charset="0"/>
                          <a:cs typeface="Arial" charset="0"/>
                        </a:rPr>
                        <a:t> ،رب اسمعنا</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err="1">
                          <a:ln>
                            <a:noFill/>
                          </a:ln>
                          <a:solidFill>
                            <a:schemeClr val="tx1"/>
                          </a:solidFill>
                          <a:effectLst/>
                          <a:latin typeface="Arial" charset="0"/>
                          <a:cs typeface="Arial" charset="0"/>
                        </a:rPr>
                        <a:t>يارب</a:t>
                      </a:r>
                      <a:r>
                        <a:rPr kumimoji="0" lang="ar-EG" sz="3200" b="0" i="0" u="none" strike="noStrike" cap="none" normalizeH="0" baseline="0" dirty="0">
                          <a:ln>
                            <a:noFill/>
                          </a:ln>
                          <a:solidFill>
                            <a:schemeClr val="tx1"/>
                          </a:solidFill>
                          <a:effectLst/>
                          <a:latin typeface="Arial" charset="0"/>
                          <a:cs typeface="Arial" charset="0"/>
                        </a:rPr>
                        <a:t> ،رب ارحمنا</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200" b="0" i="0" u="none" strike="noStrike" cap="none" normalizeH="0" baseline="0" dirty="0">
                          <a:ln>
                            <a:noFill/>
                          </a:ln>
                          <a:solidFill>
                            <a:schemeClr val="tx1"/>
                          </a:solidFill>
                          <a:effectLst/>
                          <a:latin typeface="Arial" charset="0"/>
                          <a:cs typeface="Arial" charset="0"/>
                        </a:rPr>
                        <a:t>يا رب اب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283290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314110794"/>
              </p:ext>
            </p:extLst>
          </p:nvPr>
        </p:nvGraphicFramePr>
        <p:xfrm>
          <a:off x="0" y="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Ainsi que Dieu te bénisse, ô frère, et qu’il bénisse ta femme comme Il a béni Noé et sa femme lorsqu’ils sont sortis de l’arche. Il a rempli la terre de leur descendance. Aussi comme Il a </a:t>
                      </a:r>
                      <a:r>
                        <a:rPr kumimoji="0" lang="fr-FR" sz="2900" b="0" i="0" u="none" strike="noStrike" cap="none" normalizeH="0" baseline="0" dirty="0" err="1">
                          <a:ln>
                            <a:noFill/>
                          </a:ln>
                          <a:solidFill>
                            <a:schemeClr val="tx1"/>
                          </a:solidFill>
                          <a:effectLst/>
                          <a:latin typeface="Arial" charset="0"/>
                          <a:cs typeface="Arial" charset="0"/>
                        </a:rPr>
                        <a:t>beni</a:t>
                      </a:r>
                      <a:r>
                        <a:rPr kumimoji="0" lang="fr-FR" sz="2900" b="0" i="0" u="none" strike="noStrike" cap="none" normalizeH="0" baseline="0" dirty="0">
                          <a:ln>
                            <a:noFill/>
                          </a:ln>
                          <a:solidFill>
                            <a:schemeClr val="tx1"/>
                          </a:solidFill>
                          <a:effectLst/>
                          <a:latin typeface="Arial" charset="0"/>
                          <a:cs typeface="Arial" charset="0"/>
                        </a:rPr>
                        <a:t> Abraham avec Sarah, Isaac avec Rebecca, et Jacob avec Léa et Rachel.</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كذلك يباركك الرب أيها الأخ، ويبارك زوجتك، كما بارك نوح وزوجته عند خروجهما من السفينة، وعمَّر الأرض من ذريتهما. وكما بارك لإبراهيم في سارة، ولإسحق في رفقة، وليعقوب في زواجه.</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8905137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871360019"/>
              </p:ext>
            </p:extLst>
          </p:nvPr>
        </p:nvGraphicFramePr>
        <p:xfrm>
          <a:off x="0" y="223520"/>
          <a:ext cx="12192000" cy="5433060"/>
        </p:xfrm>
        <a:graphic>
          <a:graphicData uri="http://schemas.openxmlformats.org/drawingml/2006/table">
            <a:tbl>
              <a:tblPr/>
              <a:tblGrid>
                <a:gridCol w="6136640">
                  <a:extLst>
                    <a:ext uri="{9D8B030D-6E8A-4147-A177-3AD203B41FA5}">
                      <a16:colId xmlns:a16="http://schemas.microsoft.com/office/drawing/2014/main" val="20000"/>
                    </a:ext>
                  </a:extLst>
                </a:gridCol>
                <a:gridCol w="605536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Que la bénédiction du Seigneur qui a comblé les noces de Cana en Galilée vous comble ainsi que votre demeure. Qu’elle mette la concorde entre vous et fasse que l’amour spirituel remplisse vos cœurs. Qu’elle vous donne la prospérité, remplisse votre demeure, vous donne une vie longue et paisible avec des enfants bénis.</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وبركة الرب جل </a:t>
                      </a:r>
                      <a:r>
                        <a:rPr kumimoji="0" lang="ar-EG" sz="3600" b="0" i="0" u="none" strike="noStrike" cap="none" normalizeH="0" baseline="0" dirty="0" err="1">
                          <a:ln>
                            <a:noFill/>
                          </a:ln>
                          <a:solidFill>
                            <a:schemeClr val="tx1"/>
                          </a:solidFill>
                          <a:effectLst/>
                          <a:latin typeface="Arial" charset="0"/>
                          <a:cs typeface="Arial" charset="0"/>
                        </a:rPr>
                        <a:t>إسمه</a:t>
                      </a:r>
                      <a:r>
                        <a:rPr kumimoji="0" lang="ar-EG" sz="3600" b="0" i="0" u="none" strike="noStrike" cap="none" normalizeH="0" baseline="0" dirty="0">
                          <a:ln>
                            <a:noFill/>
                          </a:ln>
                          <a:solidFill>
                            <a:schemeClr val="tx1"/>
                          </a:solidFill>
                          <a:effectLst/>
                          <a:latin typeface="Arial" charset="0"/>
                          <a:cs typeface="Arial" charset="0"/>
                        </a:rPr>
                        <a:t> الحالة في عرس قانا الجليل تحل عليكما، وفي منزلكما، وتوفق بينكما، وتجعل المحبة الروحانية في قلبيكما، وتديم أرزاقكما، وتعمِّر منزلكما، وتمنحكما العمر الطويل والحياة الهنيئة مع الأولاد المباركين.</a:t>
                      </a:r>
                      <a:endParaRPr kumimoji="0" lang="fr-FR"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4228532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061275410"/>
              </p:ext>
            </p:extLst>
          </p:nvPr>
        </p:nvGraphicFramePr>
        <p:xfrm>
          <a:off x="0" y="0"/>
          <a:ext cx="12192000" cy="6408420"/>
        </p:xfrm>
        <a:graphic>
          <a:graphicData uri="http://schemas.openxmlformats.org/drawingml/2006/table">
            <a:tbl>
              <a:tblPr/>
              <a:tblGrid>
                <a:gridCol w="6593840">
                  <a:extLst>
                    <a:ext uri="{9D8B030D-6E8A-4147-A177-3AD203B41FA5}">
                      <a16:colId xmlns:a16="http://schemas.microsoft.com/office/drawing/2014/main" val="20000"/>
                    </a:ext>
                  </a:extLst>
                </a:gridCol>
                <a:gridCol w="559816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Nous l’implorons de recevoir les prières de ce mariage béni. Qu’il nous donne les biens éternels en remplacement des biens temporels, les célestes au lieu des terrestres. Qu’il nous remette nos péchés, nos fautes et nos transgressions. Qu’Il garde tous nos frères présents avec nous de Sa puissante main droite tous les jours de leurs vies. Qu’il remplisse leurs maisons et mette fin aux tentations de l’ennemi.</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وإياه نسأل أن يتقبل منا صلوات هذا الإكليل المبارك. ويعوضنا عن الفانيات بالباقيات، وعن الأرضيات بالسمائيات، ويغفر لنا خطايانا وذنوبنا وزلاتنا. ويكفينا مكائد ومكاره العدو الشيطان الشرير.</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3162716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789545987"/>
              </p:ext>
            </p:extLst>
          </p:nvPr>
        </p:nvGraphicFramePr>
        <p:xfrm>
          <a:off x="0" y="0"/>
          <a:ext cx="12192000" cy="6896100"/>
        </p:xfrm>
        <a:graphic>
          <a:graphicData uri="http://schemas.openxmlformats.org/drawingml/2006/table">
            <a:tbl>
              <a:tblPr/>
              <a:tblGrid>
                <a:gridCol w="6136640">
                  <a:extLst>
                    <a:ext uri="{9D8B030D-6E8A-4147-A177-3AD203B41FA5}">
                      <a16:colId xmlns:a16="http://schemas.microsoft.com/office/drawing/2014/main" val="20000"/>
                    </a:ext>
                  </a:extLst>
                </a:gridCol>
                <a:gridCol w="605536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Qu’Il leur donne le bonheur céleste qui ne peut être interrompu. Par l’intercession de notre Dame à tous et la fierté des êtres humains, la vierge sainte et pure, la mère du salut, choisie parmi tous les hommes, sainte Marie et par les prières du martyr vénéré, l’évangéliste Marc, l’apôtre, et par les prières de tous les martyrs, des justes et des saints. Qu’il nous rende dignes de prier en action de grâces en disant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ويحفظ كافة الإخوة الحاضرين معنا بيمينه الحصين كل أيام حياتهم. ويعمِّر منازلهم. ويكفيهم تجارب العدو. ويعطيهم الفرح </a:t>
                      </a:r>
                      <a:r>
                        <a:rPr kumimoji="0" lang="ar-EG" sz="3600" b="0" i="0" u="none" strike="noStrike" cap="none" normalizeH="0" baseline="0" dirty="0" err="1">
                          <a:ln>
                            <a:noFill/>
                          </a:ln>
                          <a:solidFill>
                            <a:schemeClr val="tx1"/>
                          </a:solidFill>
                          <a:effectLst/>
                          <a:latin typeface="Arial" charset="0"/>
                          <a:cs typeface="Arial" charset="0"/>
                        </a:rPr>
                        <a:t>السمائي</a:t>
                      </a:r>
                      <a:r>
                        <a:rPr kumimoji="0" lang="ar-EG" sz="3600" b="0" i="0" u="none" strike="noStrike" cap="none" normalizeH="0" baseline="0" dirty="0">
                          <a:ln>
                            <a:noFill/>
                          </a:ln>
                          <a:solidFill>
                            <a:schemeClr val="tx1"/>
                          </a:solidFill>
                          <a:effectLst/>
                          <a:latin typeface="Arial" charset="0"/>
                          <a:cs typeface="Arial" charset="0"/>
                        </a:rPr>
                        <a:t> الذي لا يشوبه كدر.</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بشفاعة سيدتنا كلنا وفخر جنسنا السيدة العذراء الطاهرة، والدة الخلاص، الزكية، المفضلة على سائر جنس البشر، القديسة مريم النقية، والشهيد المكرم المختار مرقس الإنجيلي الرسول وكافة الشهداء الأبرار والقديسين الأطهار. آمين.</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err="1">
                          <a:ln>
                            <a:noFill/>
                          </a:ln>
                          <a:solidFill>
                            <a:schemeClr val="tx1"/>
                          </a:solidFill>
                          <a:effectLst/>
                          <a:latin typeface="Arial" charset="0"/>
                          <a:cs typeface="Arial" charset="0"/>
                        </a:rPr>
                        <a:t>إجعلنا</a:t>
                      </a:r>
                      <a:r>
                        <a:rPr kumimoji="0" lang="ar-EG" sz="3600" b="0" i="0" u="none" strike="noStrike" cap="none" normalizeH="0" baseline="0" dirty="0">
                          <a:ln>
                            <a:noFill/>
                          </a:ln>
                          <a:solidFill>
                            <a:schemeClr val="tx1"/>
                          </a:solidFill>
                          <a:effectLst/>
                          <a:latin typeface="Arial" charset="0"/>
                          <a:cs typeface="Arial" charset="0"/>
                        </a:rPr>
                        <a:t> مستحقين أن نقول بشكر:</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8111078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0148" name="Group 52"/>
          <p:cNvGraphicFramePr>
            <a:graphicFrameLocks noGrp="1"/>
          </p:cNvGraphicFramePr>
          <p:nvPr>
            <p:ph/>
            <p:extLst>
              <p:ext uri="{D42A27DB-BD31-4B8C-83A1-F6EECF244321}">
                <p14:modId xmlns:p14="http://schemas.microsoft.com/office/powerpoint/2010/main" val="766682037"/>
              </p:ext>
            </p:extLst>
          </p:nvPr>
        </p:nvGraphicFramePr>
        <p:xfrm>
          <a:off x="0" y="0"/>
          <a:ext cx="12192000" cy="6918960"/>
        </p:xfrm>
        <a:graphic>
          <a:graphicData uri="http://schemas.openxmlformats.org/drawingml/2006/table">
            <a:tbl>
              <a:tblPr/>
              <a:tblGrid>
                <a:gridCol w="7051040">
                  <a:extLst>
                    <a:ext uri="{9D8B030D-6E8A-4147-A177-3AD203B41FA5}">
                      <a16:colId xmlns:a16="http://schemas.microsoft.com/office/drawing/2014/main" val="20000"/>
                    </a:ext>
                  </a:extLst>
                </a:gridCol>
                <a:gridCol w="5140960">
                  <a:extLst>
                    <a:ext uri="{9D8B030D-6E8A-4147-A177-3AD203B41FA5}">
                      <a16:colId xmlns:a16="http://schemas.microsoft.com/office/drawing/2014/main" val="967544248"/>
                    </a:ext>
                  </a:extLst>
                </a:gridCol>
              </a:tblGrid>
              <a:tr h="401520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le Christ Jésus, Notre Seigneur, car c’est à Toi qu’appartiennent le règne, la puissance et la gloire dans les siècles des siècles. </a:t>
                      </a:r>
                      <a:r>
                        <a:rPr kumimoji="0" lang="en-US" sz="3200" b="0" i="0" u="none" strike="noStrike" cap="none" normalizeH="0" baseline="0" dirty="0">
                          <a:ln>
                            <a:noFill/>
                          </a:ln>
                          <a:solidFill>
                            <a:schemeClr val="tx1"/>
                          </a:solidFill>
                          <a:effectLst/>
                          <a:latin typeface="Arial" charset="0"/>
                          <a:cs typeface="Arial" charset="0"/>
                        </a:rPr>
                        <a:t>Amen.</a:t>
                      </a:r>
                    </a:p>
                  </a:txBody>
                  <a:tcPr marL="121920" marR="121920" horzOverflow="overflow">
                    <a:lnL>
                      <a:noFill/>
                    </a:lnL>
                    <a:lnR cap="flat">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4000" b="0" i="0" u="none" strike="noStrike" cap="none" normalizeH="0" baseline="0" dirty="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endParaRPr kumimoji="0" lang="en-US"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0347" name="Group 59"/>
          <p:cNvGraphicFramePr>
            <a:graphicFrameLocks noGrp="1"/>
          </p:cNvGraphicFramePr>
          <p:nvPr>
            <p:ph type="tbl" idx="1"/>
            <p:extLst>
              <p:ext uri="{D42A27DB-BD31-4B8C-83A1-F6EECF244321}">
                <p14:modId xmlns:p14="http://schemas.microsoft.com/office/powerpoint/2010/main" val="1612987311"/>
              </p:ext>
            </p:extLst>
          </p:nvPr>
        </p:nvGraphicFramePr>
        <p:xfrm>
          <a:off x="1" y="644691"/>
          <a:ext cx="12192001" cy="5401056"/>
        </p:xfrm>
        <a:graphic>
          <a:graphicData uri="http://schemas.openxmlformats.org/drawingml/2006/table">
            <a:tbl>
              <a:tblPr/>
              <a:tblGrid>
                <a:gridCol w="3821889">
                  <a:extLst>
                    <a:ext uri="{9D8B030D-6E8A-4147-A177-3AD203B41FA5}">
                      <a16:colId xmlns:a16="http://schemas.microsoft.com/office/drawing/2014/main" val="20000"/>
                    </a:ext>
                  </a:extLst>
                </a:gridCol>
                <a:gridCol w="4747097">
                  <a:extLst>
                    <a:ext uri="{9D8B030D-6E8A-4147-A177-3AD203B41FA5}">
                      <a16:colId xmlns:a16="http://schemas.microsoft.com/office/drawing/2014/main" val="20001"/>
                    </a:ext>
                  </a:extLst>
                </a:gridCol>
                <a:gridCol w="3623015">
                  <a:extLst>
                    <a:ext uri="{9D8B030D-6E8A-4147-A177-3AD203B41FA5}">
                      <a16:colId xmlns:a16="http://schemas.microsoft.com/office/drawing/2014/main" val="20002"/>
                    </a:ext>
                  </a:extLst>
                </a:gridCol>
              </a:tblGrid>
              <a:tr h="25135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sng" strike="noStrike" cap="none" normalizeH="0" baseline="0" dirty="0" err="1">
                          <a:ln>
                            <a:noFill/>
                          </a:ln>
                          <a:solidFill>
                            <a:srgbClr val="D3B688"/>
                          </a:solidFill>
                          <a:effectLst/>
                          <a:latin typeface="Coptic1" pitchFamily="2" charset="0"/>
                          <a:cs typeface="Arial" charset="0"/>
                        </a:rPr>
                        <a:t>Pilaoc</a:t>
                      </a:r>
                      <a:r>
                        <a:rPr kumimoji="0" lang="en-US" sz="3200" b="0" i="0" u="sng" strike="noStrike" cap="none" normalizeH="0" baseline="0" dirty="0">
                          <a:ln>
                            <a:noFill/>
                          </a:ln>
                          <a:solidFill>
                            <a:srgbClr val="D3B688"/>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P,#c</a:t>
                      </a:r>
                      <a:r>
                        <a:rPr kumimoji="0" lang="en-US" sz="3700" b="0" i="0" u="none" strike="noStrike" cap="none" normalizeH="0" baseline="0" dirty="0">
                          <a:ln>
                            <a:noFill/>
                          </a:ln>
                          <a:solidFill>
                            <a:schemeClr val="tx1"/>
                          </a:solidFill>
                          <a:effectLst/>
                          <a:latin typeface="Coptic1" pitchFamily="2" charset="0"/>
                          <a:cs typeface="Arial" charset="0"/>
                        </a:rPr>
                        <a:t># I/#c# pen[</a:t>
                      </a:r>
                      <a:r>
                        <a:rPr kumimoji="0" lang="en-US" sz="3700" b="0" i="0" u="none" strike="noStrike" cap="none" normalizeH="0" baseline="0" dirty="0" err="1">
                          <a:ln>
                            <a:noFill/>
                          </a:ln>
                          <a:solidFill>
                            <a:schemeClr val="tx1"/>
                          </a:solidFill>
                          <a:effectLst/>
                          <a:latin typeface="Coptic1" pitchFamily="2" charset="0"/>
                          <a:cs typeface="Arial" charset="0"/>
                        </a:rPr>
                        <a:t>oic</a:t>
                      </a:r>
                      <a:r>
                        <a:rPr kumimoji="0" lang="en-US" sz="37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7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D3B688"/>
                          </a:solidFill>
                          <a:effectLst/>
                          <a:latin typeface="Arial" charset="0"/>
                          <a:cs typeface="Times New Roman" pitchFamily="18" charset="0"/>
                        </a:rPr>
                        <a:t>L</a:t>
                      </a:r>
                      <a:r>
                        <a:rPr kumimoji="0" lang="fr-CA" sz="2800" b="0" i="0" u="sng" strike="noStrike" cap="none" normalizeH="0" baseline="0" dirty="0">
                          <a:ln>
                            <a:noFill/>
                          </a:ln>
                          <a:solidFill>
                            <a:srgbClr val="D3B688"/>
                          </a:solidFill>
                          <a:effectLst/>
                          <a:latin typeface="Times New Roman"/>
                          <a:cs typeface="Times New Roman" pitchFamily="18" charset="0"/>
                        </a:rPr>
                        <a:t>’</a:t>
                      </a:r>
                      <a:r>
                        <a:rPr kumimoji="0" lang="fr-CA" sz="2800" b="0" i="0" u="sng" strike="noStrike" cap="none" normalizeH="0" baseline="0" dirty="0">
                          <a:ln>
                            <a:noFill/>
                          </a:ln>
                          <a:solidFill>
                            <a:srgbClr val="D3B688"/>
                          </a:solidFill>
                          <a:effectLst/>
                          <a:latin typeface="Arial" charset="0"/>
                          <a:cs typeface="Times New Roman" pitchFamily="18" charset="0"/>
                        </a:rPr>
                        <a:t>assemblée: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700" b="0" i="0" u="none" strike="noStrike" cap="none" normalizeH="0" baseline="0" dirty="0">
                          <a:ln>
                            <a:noFill/>
                          </a:ln>
                          <a:solidFill>
                            <a:schemeClr val="tx1"/>
                          </a:solidFill>
                          <a:effectLst/>
                          <a:latin typeface="Arial" charset="0"/>
                          <a:cs typeface="Arial" charset="0"/>
                        </a:rPr>
                        <a:t>Par le Christ Jesus Notre Seigneur.</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800" b="0" i="0" u="sng" strike="noStrike" cap="none" normalizeH="0" baseline="0" dirty="0">
                          <a:ln>
                            <a:noFill/>
                          </a:ln>
                          <a:solidFill>
                            <a:srgbClr val="D3B688"/>
                          </a:solidFill>
                          <a:effectLst/>
                          <a:latin typeface="Arial" charset="0"/>
                          <a:cs typeface="Times New Roman" pitchFamily="18" charset="0"/>
                        </a:rPr>
                        <a:t>الشعب:</a:t>
                      </a:r>
                      <a:r>
                        <a:rPr kumimoji="0" lang="ar-EG" sz="2800" b="0" i="0" u="none" strike="noStrike" cap="none" normalizeH="0" baseline="0" dirty="0">
                          <a:ln>
                            <a:noFill/>
                          </a:ln>
                          <a:solidFill>
                            <a:srgbClr val="D3B688"/>
                          </a:solidFill>
                          <a:effectLst/>
                          <a:latin typeface="Arial" charset="0"/>
                          <a:cs typeface="Arial" charset="0"/>
                        </a:rPr>
                        <a:t>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بالمسيح يسوع ربنا</a:t>
                      </a:r>
                      <a:r>
                        <a:rPr kumimoji="0" lang="fr-FR"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88747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Coptic1" pitchFamily="2" charset="0"/>
                          <a:cs typeface="Arial" charset="0"/>
                        </a:rPr>
                        <a:t>PiDiakwn</a:t>
                      </a:r>
                      <a:r>
                        <a:rPr kumimoji="0" lang="en-US" sz="2700" b="0" i="0" u="sng" strike="noStrike" cap="none" normalizeH="0" baseline="0" dirty="0">
                          <a:ln>
                            <a:noFill/>
                          </a:ln>
                          <a:solidFill>
                            <a:srgbClr val="D3B688"/>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Tac </a:t>
                      </a:r>
                      <a:r>
                        <a:rPr kumimoji="0" lang="en-US" sz="3700" b="0" i="0" u="none" strike="noStrike" cap="none" normalizeH="0" baseline="0" dirty="0" err="1">
                          <a:ln>
                            <a:noFill/>
                          </a:ln>
                          <a:solidFill>
                            <a:schemeClr val="tx1"/>
                          </a:solidFill>
                          <a:effectLst/>
                          <a:latin typeface="Coptic1" pitchFamily="2" charset="0"/>
                          <a:cs typeface="Arial" charset="0"/>
                        </a:rPr>
                        <a:t>kevalac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u~mwn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Kuriw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k~linate</a:t>
                      </a:r>
                      <a:r>
                        <a:rPr kumimoji="0" lang="en-US"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D3B688"/>
                          </a:solidFill>
                          <a:effectLst/>
                          <a:latin typeface="Arial" charset="0"/>
                          <a:cs typeface="Times New Roman" pitchFamily="18" charset="0"/>
                        </a:rPr>
                        <a:t>Diacre: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Inclinez vos têtes devant Le Seigneur.</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D3B688"/>
                          </a:solidFill>
                          <a:effectLst/>
                          <a:latin typeface="Arial" charset="0"/>
                          <a:cs typeface="Times New Roman" pitchFamily="18" charset="0"/>
                        </a:rPr>
                        <a:t>الشماس: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احنوا رؤوسكم للرب.</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1" name="Footer Placeholder 3"/>
          <p:cNvSpPr>
            <a:spLocks noGrp="1"/>
          </p:cNvSpPr>
          <p:nvPr>
            <p:ph type="ftr" sz="quarter" idx="10"/>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r>
              <a:rPr lang="en-US" sz="1867"/>
              <a:t>			</a:t>
            </a:r>
            <a:endParaRPr lang="en-US" sz="1867" b="0" dirty="0">
              <a:solidFill>
                <a:schemeClr val="tx1"/>
              </a:solidFill>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591947979"/>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Au nom de notre Seigneur, notre Dieu et notre Sauveur Jésus-Christ, qui a établi la Loi de la perfection et de la vertu, nous annonçons le mariage de notre fils orthodoxe béni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et sa fiancée notre fille orthodoxe bénie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1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100" b="0" i="0" u="none" strike="noStrike" cap="none" normalizeH="0" baseline="0" dirty="0" err="1">
                          <a:ln>
                            <a:noFill/>
                          </a:ln>
                          <a:solidFill>
                            <a:schemeClr val="tx1"/>
                          </a:solidFill>
                          <a:effectLst/>
                          <a:latin typeface="Arial" charset="0"/>
                          <a:cs typeface="Arial" charset="0"/>
                        </a:rPr>
                        <a:t>بإسم</a:t>
                      </a:r>
                      <a:r>
                        <a:rPr kumimoji="0" lang="ar-EG" sz="3100" b="0" i="0" u="none" strike="noStrike" cap="none" normalizeH="0" baseline="0" dirty="0">
                          <a:ln>
                            <a:noFill/>
                          </a:ln>
                          <a:solidFill>
                            <a:schemeClr val="tx1"/>
                          </a:solidFill>
                          <a:effectLst/>
                          <a:latin typeface="Arial" charset="0"/>
                          <a:cs typeface="Arial" charset="0"/>
                        </a:rPr>
                        <a:t> ربنا وإلهنا ومخلصنا يسوع المسيح٬ مشرع شريعة الكمال، وواضع ناموس الأفضال، نعقد إملاك وزواج </a:t>
                      </a:r>
                      <a:r>
                        <a:rPr kumimoji="0" lang="ar-EG" sz="3100" b="0" i="0" u="none" strike="noStrike" cap="none" normalizeH="0" baseline="0" dirty="0" err="1">
                          <a:ln>
                            <a:noFill/>
                          </a:ln>
                          <a:solidFill>
                            <a:schemeClr val="tx1"/>
                          </a:solidFill>
                          <a:effectLst/>
                          <a:latin typeface="Arial" charset="0"/>
                          <a:cs typeface="Arial" charset="0"/>
                        </a:rPr>
                        <a:t>الإبن</a:t>
                      </a:r>
                      <a:r>
                        <a:rPr kumimoji="0" lang="ar-EG" sz="3100" b="0" i="0" u="none" strike="noStrike" cap="none" normalizeH="0" baseline="0" dirty="0">
                          <a:ln>
                            <a:noFill/>
                          </a:ln>
                          <a:solidFill>
                            <a:schemeClr val="tx1"/>
                          </a:solidFill>
                          <a:effectLst/>
                          <a:latin typeface="Arial" charset="0"/>
                          <a:cs typeface="Arial" charset="0"/>
                        </a:rPr>
                        <a:t> المبارك الأرثوذكسي البكر  (…) إلي </a:t>
                      </a:r>
                      <a:r>
                        <a:rPr kumimoji="0" lang="ar-EG" sz="3100" b="0" i="0" u="none" strike="noStrike" cap="none" normalizeH="0" baseline="0" dirty="0" err="1">
                          <a:ln>
                            <a:noFill/>
                          </a:ln>
                          <a:solidFill>
                            <a:schemeClr val="tx1"/>
                          </a:solidFill>
                          <a:effectLst/>
                          <a:latin typeface="Arial" charset="0"/>
                          <a:cs typeface="Arial" charset="0"/>
                        </a:rPr>
                        <a:t>الإبنة</a:t>
                      </a:r>
                      <a:r>
                        <a:rPr kumimoji="0" lang="ar-EG" sz="3100" b="0" i="0" u="none" strike="noStrike" cap="none" normalizeH="0" baseline="0" dirty="0">
                          <a:ln>
                            <a:noFill/>
                          </a:ln>
                          <a:solidFill>
                            <a:schemeClr val="tx1"/>
                          </a:solidFill>
                          <a:effectLst/>
                          <a:latin typeface="Arial" charset="0"/>
                          <a:cs typeface="Arial" charset="0"/>
                        </a:rPr>
                        <a:t> المباركة الأرثوذكسية البكر (…)</a:t>
                      </a:r>
                      <a:endParaRPr kumimoji="0" lang="en-US" sz="31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8602746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2384" name="Group 48"/>
          <p:cNvGraphicFramePr>
            <a:graphicFrameLocks noGrp="1"/>
          </p:cNvGraphicFramePr>
          <p:nvPr>
            <p:ph type="tbl" idx="1"/>
            <p:extLst>
              <p:ext uri="{D42A27DB-BD31-4B8C-83A1-F6EECF244321}">
                <p14:modId xmlns:p14="http://schemas.microsoft.com/office/powerpoint/2010/main" val="2800060990"/>
              </p:ext>
            </p:extLst>
          </p:nvPr>
        </p:nvGraphicFramePr>
        <p:xfrm>
          <a:off x="0" y="227677"/>
          <a:ext cx="12192000" cy="6266874"/>
        </p:xfrm>
        <a:graphic>
          <a:graphicData uri="http://schemas.openxmlformats.org/drawingml/2006/table">
            <a:tbl>
              <a:tblPr/>
              <a:tblGrid>
                <a:gridCol w="3977532">
                  <a:extLst>
                    <a:ext uri="{9D8B030D-6E8A-4147-A177-3AD203B41FA5}">
                      <a16:colId xmlns:a16="http://schemas.microsoft.com/office/drawing/2014/main" val="20000"/>
                    </a:ext>
                  </a:extLst>
                </a:gridCol>
                <a:gridCol w="4677923">
                  <a:extLst>
                    <a:ext uri="{9D8B030D-6E8A-4147-A177-3AD203B41FA5}">
                      <a16:colId xmlns:a16="http://schemas.microsoft.com/office/drawing/2014/main" val="20001"/>
                    </a:ext>
                  </a:extLst>
                </a:gridCol>
                <a:gridCol w="3536545">
                  <a:extLst>
                    <a:ext uri="{9D8B030D-6E8A-4147-A177-3AD203B41FA5}">
                      <a16:colId xmlns:a16="http://schemas.microsoft.com/office/drawing/2014/main" val="20002"/>
                    </a:ext>
                  </a:extLst>
                </a:gridCol>
              </a:tblGrid>
              <a:tr h="15707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Coptic1" pitchFamily="2" charset="0"/>
                          <a:cs typeface="Arial" charset="0"/>
                        </a:rPr>
                        <a:t>Pilaoc</a:t>
                      </a:r>
                      <a:r>
                        <a:rPr kumimoji="0" lang="en-US" sz="2700" b="0" i="0" u="sng" strike="noStrike" cap="none" normalizeH="0" baseline="0" dirty="0">
                          <a:ln>
                            <a:noFill/>
                          </a:ln>
                          <a:solidFill>
                            <a:srgbClr val="D3B688"/>
                          </a:solidFill>
                          <a:effectLst/>
                          <a:latin typeface="Coptic1" pitchFamily="2"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Enwpion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Kurie</a:t>
                      </a:r>
                      <a:r>
                        <a:rPr kumimoji="0" lang="en-US" sz="3200" b="0" i="0" u="none" strike="noStrike" cap="none" normalizeH="0" baseline="0" dirty="0">
                          <a:ln>
                            <a:noFill/>
                          </a:ln>
                          <a:solidFill>
                            <a:schemeClr val="tx1"/>
                          </a:solidFill>
                          <a:effectLst/>
                          <a:latin typeface="Coptic1" pitchFamily="2" charset="0"/>
                          <a:cs typeface="Arial" charset="0"/>
                        </a:rPr>
                        <a:t>.</a:t>
                      </a:r>
                      <a:endParaRPr kumimoji="0" lang="en-US" sz="32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Times New Roman" pitchFamily="18" charset="0"/>
                        </a:rPr>
                        <a:t>L</a:t>
                      </a:r>
                      <a:r>
                        <a:rPr kumimoji="0" lang="fr-CA" sz="2700" b="0" i="0" u="sng" strike="noStrike" cap="none" normalizeH="0" baseline="0" dirty="0">
                          <a:ln>
                            <a:noFill/>
                          </a:ln>
                          <a:solidFill>
                            <a:srgbClr val="D3B688"/>
                          </a:solidFill>
                          <a:effectLst/>
                          <a:latin typeface="Times New Roman"/>
                          <a:cs typeface="Times New Roman" pitchFamily="18" charset="0"/>
                        </a:rPr>
                        <a:t>’</a:t>
                      </a:r>
                      <a:r>
                        <a:rPr kumimoji="0" lang="fr-CA" sz="2700" b="0" i="0" u="sng" strike="noStrike" cap="none" normalizeH="0" baseline="0" dirty="0">
                          <a:ln>
                            <a:noFill/>
                          </a:ln>
                          <a:solidFill>
                            <a:srgbClr val="D3B688"/>
                          </a:solidFill>
                          <a:effectLst/>
                          <a:latin typeface="Arial" charset="0"/>
                          <a:cs typeface="Times New Roman" pitchFamily="18" charset="0"/>
                        </a:rPr>
                        <a:t>assemblée:</a:t>
                      </a:r>
                      <a:endParaRPr kumimoji="0" lang="en-CA" sz="2700" b="0" i="0" u="none" strike="noStrike" cap="none" normalizeH="0" baseline="0" dirty="0">
                        <a:ln>
                          <a:noFill/>
                        </a:ln>
                        <a:solidFill>
                          <a:srgbClr val="D3B688"/>
                        </a:solidFill>
                        <a:effectLst/>
                        <a:latin typeface="Avva_Shenouda" pitchFamily="34"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Devant Toi, Seigneur.</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D3B688"/>
                          </a:solidFill>
                          <a:effectLst/>
                          <a:latin typeface="Arial" charset="0"/>
                          <a:cs typeface="Times New Roman" pitchFamily="18" charset="0"/>
                        </a:rPr>
                        <a:t>الشعب:</a:t>
                      </a:r>
                      <a:r>
                        <a:rPr kumimoji="0" lang="ar-EG" sz="2700" b="0" i="0" u="none" strike="noStrike" cap="none" normalizeH="0" baseline="0" dirty="0">
                          <a:ln>
                            <a:noFill/>
                          </a:ln>
                          <a:solidFill>
                            <a:srgbClr val="D3B688"/>
                          </a:solidFill>
                          <a:effectLst/>
                          <a:latin typeface="Arial" charset="0"/>
                          <a:cs typeface="Arial" charset="0"/>
                        </a:rPr>
                        <a:t>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أمامك يا رب.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8134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Coptic1" pitchFamily="2" charset="0"/>
                          <a:cs typeface="Arial" charset="0"/>
                        </a:rPr>
                        <a:t>PiDiakwn</a:t>
                      </a:r>
                      <a:r>
                        <a:rPr kumimoji="0" lang="en-US" sz="2700" b="0" i="0" u="sng" strike="noStrike" cap="none" normalizeH="0" baseline="0" dirty="0">
                          <a:ln>
                            <a:noFill/>
                          </a:ln>
                          <a:solidFill>
                            <a:srgbClr val="D3B688"/>
                          </a:solidFill>
                          <a:effectLst/>
                          <a:latin typeface="Coptic1" pitchFamily="2"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Proc,wmen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Yeou</a:t>
                      </a:r>
                      <a:r>
                        <a:rPr kumimoji="0" lang="en-US" sz="3200" b="0" i="0" u="none" strike="noStrike" cap="none" normalizeH="0" baseline="0" dirty="0">
                          <a:ln>
                            <a:noFill/>
                          </a:ln>
                          <a:solidFill>
                            <a:schemeClr val="tx1"/>
                          </a:solidFill>
                          <a:effectLst/>
                          <a:latin typeface="Coptic1" pitchFamily="2" charset="0"/>
                          <a:cs typeface="Arial" charset="0"/>
                        </a:rPr>
                        <a:t> meta </a:t>
                      </a:r>
                      <a:r>
                        <a:rPr kumimoji="0" lang="en-US" sz="3200" b="0" i="0" u="none" strike="noStrike" cap="none" normalizeH="0" baseline="0" dirty="0" err="1">
                          <a:ln>
                            <a:noFill/>
                          </a:ln>
                          <a:solidFill>
                            <a:schemeClr val="tx1"/>
                          </a:solidFill>
                          <a:effectLst/>
                          <a:latin typeface="Coptic1" pitchFamily="2" charset="0"/>
                          <a:cs typeface="Arial" charset="0"/>
                        </a:rPr>
                        <a:t>vobou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a~m</a:t>
                      </a:r>
                      <a:r>
                        <a:rPr kumimoji="0" lang="en-US" sz="32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Times New Roman" pitchFamily="18" charset="0"/>
                        </a:rPr>
                        <a:t>Diacre:</a:t>
                      </a:r>
                      <a:endParaRPr kumimoji="0" lang="en-US" sz="2700" b="0" i="0" u="none" strike="noStrike" cap="none" normalizeH="0" baseline="0" dirty="0">
                        <a:ln>
                          <a:noFill/>
                        </a:ln>
                        <a:solidFill>
                          <a:srgbClr val="D3B688"/>
                        </a:solidFill>
                        <a:effectLst/>
                        <a:latin typeface="Avva_Shenouda" pitchFamily="34"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Soyons attentifs dans la crainte de Dieu.  Amen.</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Times New Roman" pitchFamily="18" charset="0"/>
                        </a:rPr>
                        <a:t>الشماس: </a:t>
                      </a:r>
                      <a:endParaRPr kumimoji="0" lang="fr-FR" sz="2700" b="0" i="0" u="sng" strike="noStrike" cap="none" normalizeH="0" baseline="0" dirty="0">
                        <a:ln>
                          <a:noFill/>
                        </a:ln>
                        <a:solidFill>
                          <a:srgbClr val="D3B688"/>
                        </a:solidFill>
                        <a:effectLst/>
                        <a:latin typeface="Arial" charset="0"/>
                        <a:cs typeface="Times New Roman" pitchFamily="18"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err="1">
                          <a:ln>
                            <a:noFill/>
                          </a:ln>
                          <a:solidFill>
                            <a:schemeClr val="tx1"/>
                          </a:solidFill>
                          <a:effectLst/>
                          <a:latin typeface="Arial" charset="0"/>
                          <a:cs typeface="Arial" charset="0"/>
                        </a:rPr>
                        <a:t>انصتوا</a:t>
                      </a:r>
                      <a:r>
                        <a:rPr kumimoji="0" lang="ar-SA" sz="3700" b="0" i="0" u="none" strike="noStrike" cap="none" normalizeH="0" baseline="0" dirty="0">
                          <a:ln>
                            <a:noFill/>
                          </a:ln>
                          <a:solidFill>
                            <a:schemeClr val="tx1"/>
                          </a:solidFill>
                          <a:effectLst/>
                          <a:latin typeface="Arial" charset="0"/>
                          <a:cs typeface="Arial" charset="0"/>
                        </a:rPr>
                        <a:t> بخوف الله.  آمين.</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Coptic1" pitchFamily="2" charset="0"/>
                          <a:cs typeface="Arial" charset="0"/>
                        </a:rPr>
                        <a:t>Piou</a:t>
                      </a:r>
                      <a:r>
                        <a:rPr kumimoji="0" lang="en-US" sz="2700" b="0" i="0" u="sng" strike="noStrike" cap="none" normalizeH="0" baseline="0" dirty="0">
                          <a:ln>
                            <a:noFill/>
                          </a:ln>
                          <a:solidFill>
                            <a:srgbClr val="D3B688"/>
                          </a:solidFill>
                          <a:effectLst/>
                          <a:latin typeface="Coptic1" pitchFamily="2" charset="0"/>
                          <a:cs typeface="Arial" charset="0"/>
                        </a:rPr>
                        <a:t>/b:</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cap="none" normalizeH="0" baseline="0" dirty="0">
                          <a:ln>
                            <a:noFill/>
                          </a:ln>
                          <a:solidFill>
                            <a:srgbClr val="D3B688"/>
                          </a:solidFill>
                          <a:effectLst/>
                          <a:latin typeface="Arial" charset="0"/>
                          <a:cs typeface="Times New Roman" pitchFamily="18" charset="0"/>
                        </a:rPr>
                        <a:t>Prêtre:</a:t>
                      </a:r>
                      <a:endParaRPr kumimoji="0" lang="en-US" sz="2700" b="0" i="0" u="sng" strike="noStrike" cap="none" normalizeH="0" baseline="0" dirty="0">
                        <a:ln>
                          <a:noFill/>
                        </a:ln>
                        <a:solidFill>
                          <a:srgbClr val="D3B688"/>
                        </a:solidFill>
                        <a:effectLst/>
                        <a:latin typeface="Arial" charset="0"/>
                        <a:cs typeface="Times New Roman" pitchFamily="18"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EG" sz="2700" b="0" i="0" u="sng" strike="noStrike" cap="none" normalizeH="0" baseline="0" dirty="0">
                          <a:ln>
                            <a:noFill/>
                          </a:ln>
                          <a:solidFill>
                            <a:srgbClr val="D3B688"/>
                          </a:solidFill>
                          <a:effectLst/>
                          <a:latin typeface="Arial" charset="0"/>
                          <a:cs typeface="Times New Roman" pitchFamily="18" charset="0"/>
                        </a:rPr>
                        <a:t>الكاهن:</a:t>
                      </a:r>
                      <a:endParaRPr kumimoji="0" lang="en-US" sz="2700" b="0" i="0" u="sng" strike="noStrike" cap="none" normalizeH="0" baseline="0" dirty="0">
                        <a:ln>
                          <a:noFill/>
                        </a:ln>
                        <a:solidFill>
                          <a:srgbClr val="D3B688"/>
                        </a:solidFill>
                        <a:effectLst/>
                        <a:latin typeface="Arial" charset="0"/>
                        <a:cs typeface="Times New Roman" pitchFamily="18"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480700356"/>
                  </a:ext>
                </a:extLst>
              </a:tr>
              <a:tr h="660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Times New Roman" pitchFamily="18" charset="0"/>
                        </a:rPr>
                        <a:t>Ir</a:t>
                      </a:r>
                      <a:r>
                        <a:rPr kumimoji="0" lang="en-US" sz="3200" b="0" i="0" u="none" strike="noStrike" cap="none" normalizeH="0" baseline="0" dirty="0">
                          <a:ln>
                            <a:noFill/>
                          </a:ln>
                          <a:solidFill>
                            <a:schemeClr val="tx1"/>
                          </a:solidFill>
                          <a:effectLst/>
                          <a:latin typeface="Coptic1" pitchFamily="2" charset="0"/>
                          <a:cs typeface="Times New Roman" pitchFamily="18" charset="0"/>
                        </a:rPr>
                        <a:t>/n/ </a:t>
                      </a:r>
                      <a:r>
                        <a:rPr kumimoji="0" lang="en-US" sz="3200" b="0" i="0" u="none" strike="noStrike" cap="none" normalizeH="0" baseline="0" dirty="0" err="1">
                          <a:ln>
                            <a:noFill/>
                          </a:ln>
                          <a:solidFill>
                            <a:schemeClr val="tx1"/>
                          </a:solidFill>
                          <a:effectLst/>
                          <a:latin typeface="Coptic1" pitchFamily="2" charset="0"/>
                          <a:cs typeface="Times New Roman" pitchFamily="18" charset="0"/>
                        </a:rPr>
                        <a:t>paci</a:t>
                      </a:r>
                      <a:r>
                        <a:rPr kumimoji="0" lang="en-US" sz="3200" b="0" i="0" u="none" strike="noStrike" cap="none" normalizeH="0" baseline="0" dirty="0">
                          <a:ln>
                            <a:noFill/>
                          </a:ln>
                          <a:solidFill>
                            <a:schemeClr val="tx1"/>
                          </a:solidFill>
                          <a:effectLst/>
                          <a:latin typeface="Coptic1" pitchFamily="2" charset="0"/>
                          <a:cs typeface="Times New Roman" pitchFamily="18" charset="0"/>
                        </a:rPr>
                        <a:t>.</a:t>
                      </a:r>
                      <a:endParaRPr kumimoji="0" lang="en-US"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La paix soit avec vous</a:t>
                      </a:r>
                      <a:r>
                        <a:rPr kumimoji="0" lang="en-US" sz="37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السلام لجميعكم.</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3630349387"/>
                  </a:ext>
                </a:extLst>
              </a:tr>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Pilaoc</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Times New Roman" pitchFamily="18" charset="0"/>
                        </a:rPr>
                        <a:t>L</a:t>
                      </a:r>
                      <a:r>
                        <a:rPr kumimoji="0" lang="fr-CA" sz="2700" b="0" i="0" u="sng" strike="noStrike" cap="none" normalizeH="0" baseline="0" dirty="0">
                          <a:ln>
                            <a:noFill/>
                          </a:ln>
                          <a:solidFill>
                            <a:srgbClr val="D3B688"/>
                          </a:solidFill>
                          <a:effectLst/>
                          <a:latin typeface="Times New Roman"/>
                          <a:cs typeface="Times New Roman" pitchFamily="18" charset="0"/>
                        </a:rPr>
                        <a:t>’</a:t>
                      </a:r>
                      <a:r>
                        <a:rPr kumimoji="0" lang="fr-CA" sz="2700" b="0" i="0" u="sng" strike="noStrike" cap="none" normalizeH="0" baseline="0" dirty="0">
                          <a:ln>
                            <a:noFill/>
                          </a:ln>
                          <a:solidFill>
                            <a:srgbClr val="D3B688"/>
                          </a:solidFill>
                          <a:effectLst/>
                          <a:latin typeface="Arial" charset="0"/>
                          <a:cs typeface="Times New Roman" pitchFamily="18" charset="0"/>
                        </a:rPr>
                        <a:t>assemblée:</a:t>
                      </a:r>
                      <a:endParaRPr kumimoji="0" lang="en-US" sz="2700" b="0" i="0" u="sng" strike="noStrike" cap="none" normalizeH="0" baseline="0" dirty="0">
                        <a:ln>
                          <a:noFill/>
                        </a:ln>
                        <a:solidFill>
                          <a:srgbClr val="D3B688"/>
                        </a:solidFill>
                        <a:effectLst/>
                        <a:latin typeface="Arial" charset="0"/>
                        <a:cs typeface="Times New Roman" pitchFamily="18"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D3B688"/>
                          </a:solidFill>
                          <a:effectLst/>
                          <a:latin typeface="Arial" charset="0"/>
                          <a:cs typeface="Times New Roman" pitchFamily="18" charset="0"/>
                        </a:rPr>
                        <a:t>الشعب:</a:t>
                      </a:r>
                      <a:endParaRPr kumimoji="0" lang="ar-EG" sz="2700" b="0" i="0" u="none"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975542726"/>
                  </a:ext>
                </a:extLst>
              </a:tr>
              <a:tr h="12113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Times New Roman" pitchFamily="18" charset="0"/>
                        </a:rPr>
                        <a:t>Ke</a:t>
                      </a:r>
                      <a:r>
                        <a:rPr kumimoji="0" lang="en-US" sz="3200" b="0" i="0" u="none" strike="noStrike" cap="none" normalizeH="0" baseline="0" dirty="0">
                          <a:ln>
                            <a:noFill/>
                          </a:ln>
                          <a:solidFill>
                            <a:schemeClr val="tx1"/>
                          </a:solidFill>
                          <a:effectLst/>
                          <a:latin typeface="Coptic1" pitchFamily="2" charset="0"/>
                          <a:cs typeface="Times New Roman" pitchFamily="18" charset="0"/>
                        </a:rPr>
                        <a:t> </a:t>
                      </a:r>
                      <a:r>
                        <a:rPr kumimoji="0" lang="en-US" sz="3200" b="0" i="0" u="none" strike="noStrike" cap="none" normalizeH="0" baseline="0" dirty="0" err="1">
                          <a:ln>
                            <a:noFill/>
                          </a:ln>
                          <a:solidFill>
                            <a:schemeClr val="tx1"/>
                          </a:solidFill>
                          <a:effectLst/>
                          <a:latin typeface="Coptic1" pitchFamily="2" charset="0"/>
                          <a:cs typeface="Times New Roman" pitchFamily="18" charset="0"/>
                        </a:rPr>
                        <a:t>tou</a:t>
                      </a:r>
                      <a:r>
                        <a:rPr kumimoji="0" lang="en-US" sz="3200" b="0" i="0" u="none" strike="noStrike" cap="none" normalizeH="0" baseline="0" dirty="0">
                          <a:ln>
                            <a:noFill/>
                          </a:ln>
                          <a:solidFill>
                            <a:schemeClr val="tx1"/>
                          </a:solidFill>
                          <a:effectLst/>
                          <a:latin typeface="Coptic1" pitchFamily="2" charset="0"/>
                          <a:cs typeface="Times New Roman" pitchFamily="18" charset="0"/>
                        </a:rPr>
                        <a:t> </a:t>
                      </a:r>
                      <a:r>
                        <a:rPr kumimoji="0" lang="en-US" sz="3200" b="0" i="0" u="none" strike="noStrike" cap="none" normalizeH="0" baseline="0" dirty="0" err="1">
                          <a:ln>
                            <a:noFill/>
                          </a:ln>
                          <a:solidFill>
                            <a:schemeClr val="tx1"/>
                          </a:solidFill>
                          <a:effectLst/>
                          <a:latin typeface="Coptic1" pitchFamily="2" charset="0"/>
                          <a:cs typeface="Times New Roman" pitchFamily="18" charset="0"/>
                        </a:rPr>
                        <a:t>p~neumati</a:t>
                      </a:r>
                      <a:r>
                        <a:rPr kumimoji="0" lang="en-US" sz="3200" b="0" i="0" u="none" strike="noStrike" cap="none" normalizeH="0" baseline="0" dirty="0">
                          <a:ln>
                            <a:noFill/>
                          </a:ln>
                          <a:solidFill>
                            <a:schemeClr val="tx1"/>
                          </a:solidFill>
                          <a:effectLst/>
                          <a:latin typeface="Coptic1" pitchFamily="2" charset="0"/>
                          <a:cs typeface="Times New Roman" pitchFamily="18" charset="0"/>
                        </a:rPr>
                        <a:t> </a:t>
                      </a:r>
                      <a:r>
                        <a:rPr kumimoji="0" lang="en-US" sz="3200" b="0" i="0" u="none" strike="noStrike" cap="none" normalizeH="0" baseline="0" dirty="0" err="1">
                          <a:ln>
                            <a:noFill/>
                          </a:ln>
                          <a:solidFill>
                            <a:schemeClr val="tx1"/>
                          </a:solidFill>
                          <a:effectLst/>
                          <a:latin typeface="Coptic1" pitchFamily="2" charset="0"/>
                          <a:cs typeface="Times New Roman" pitchFamily="18" charset="0"/>
                        </a:rPr>
                        <a:t>cou</a:t>
                      </a:r>
                      <a:r>
                        <a:rPr kumimoji="0" lang="en-US" sz="3200" b="0" i="0" u="none" strike="noStrike" cap="none" normalizeH="0" baseline="0" dirty="0">
                          <a:ln>
                            <a:noFill/>
                          </a:ln>
                          <a:solidFill>
                            <a:schemeClr val="tx1"/>
                          </a:solidFill>
                          <a:effectLst/>
                          <a:latin typeface="Coptic1" pitchFamily="2" charset="0"/>
                          <a:cs typeface="Times New Roman" pitchFamily="18"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Et avec votre esprit</a:t>
                      </a:r>
                      <a:r>
                        <a:rPr kumimoji="0" lang="en-US" sz="32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ولروحِكَ أيضاً</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3793996003"/>
                  </a:ext>
                </a:extLst>
              </a:tr>
            </a:tbl>
          </a:graphicData>
        </a:graphic>
      </p:graphicFrame>
      <p:sp>
        <p:nvSpPr>
          <p:cNvPr id="21" name="Footer Placeholder 3"/>
          <p:cNvSpPr>
            <a:spLocks noGrp="1"/>
          </p:cNvSpPr>
          <p:nvPr>
            <p:ph type="ftr" sz="quarter" idx="10"/>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r>
              <a:rPr lang="en-US" sz="1867"/>
              <a:t>			</a:t>
            </a:r>
            <a:endParaRPr lang="en-US" sz="1867" b="0" dirty="0">
              <a:solidFill>
                <a:schemeClr val="tx1"/>
              </a:solidFill>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C6E6E225-820A-4032-80D9-C5BFBE2034E5}"/>
              </a:ext>
            </a:extLst>
          </p:cNvPr>
          <p:cNvGraphicFramePr>
            <a:graphicFrameLocks noGrp="1"/>
          </p:cNvGraphicFramePr>
          <p:nvPr/>
        </p:nvGraphicFramePr>
        <p:xfrm>
          <a:off x="2032000" y="99061"/>
          <a:ext cx="8128000" cy="3962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49476720"/>
                    </a:ext>
                  </a:extLst>
                </a:gridCol>
              </a:tblGrid>
              <a:tr h="396240">
                <a:tc>
                  <a:txBody>
                    <a:bodyPr/>
                    <a:lstStyle/>
                    <a:p>
                      <a:pPr algn="ctr"/>
                      <a:r>
                        <a:rPr lang="fr-FR" sz="2000" dirty="0"/>
                        <a:t>Canon final annuel</a:t>
                      </a: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036909"/>
                  </a:ext>
                </a:extLst>
              </a:tr>
            </a:tbl>
          </a:graphicData>
        </a:graphic>
      </p:graphicFrame>
      <p:graphicFrame>
        <p:nvGraphicFramePr>
          <p:cNvPr id="7" name="Group 16">
            <a:extLst>
              <a:ext uri="{FF2B5EF4-FFF2-40B4-BE49-F238E27FC236}">
                <a16:creationId xmlns:a16="http://schemas.microsoft.com/office/drawing/2014/main" id="{0C590D49-B201-462A-AC50-E1A53CDC9D8E}"/>
              </a:ext>
            </a:extLst>
          </p:cNvPr>
          <p:cNvGraphicFramePr>
            <a:graphicFrameLocks noGrp="1"/>
          </p:cNvGraphicFramePr>
          <p:nvPr/>
        </p:nvGraphicFramePr>
        <p:xfrm>
          <a:off x="0" y="580417"/>
          <a:ext cx="12191999" cy="5894832"/>
        </p:xfrm>
        <a:graphic>
          <a:graphicData uri="http://schemas.openxmlformats.org/drawingml/2006/table">
            <a:tbl>
              <a:tblPr/>
              <a:tblGrid>
                <a:gridCol w="4288817">
                  <a:extLst>
                    <a:ext uri="{9D8B030D-6E8A-4147-A177-3AD203B41FA5}">
                      <a16:colId xmlns:a16="http://schemas.microsoft.com/office/drawing/2014/main" val="20000"/>
                    </a:ext>
                  </a:extLst>
                </a:gridCol>
                <a:gridCol w="4340697">
                  <a:extLst>
                    <a:ext uri="{9D8B030D-6E8A-4147-A177-3AD203B41FA5}">
                      <a16:colId xmlns:a16="http://schemas.microsoft.com/office/drawing/2014/main" val="20001"/>
                    </a:ext>
                  </a:extLst>
                </a:gridCol>
                <a:gridCol w="3562485">
                  <a:extLst>
                    <a:ext uri="{9D8B030D-6E8A-4147-A177-3AD203B41FA5}">
                      <a16:colId xmlns:a16="http://schemas.microsoft.com/office/drawing/2014/main" val="20002"/>
                    </a:ext>
                  </a:extLst>
                </a:gridCol>
              </a:tblGrid>
              <a:tr h="58948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A</a:t>
                      </a:r>
                      <a:r>
                        <a:rPr kumimoji="0" lang="en-US" sz="3700" b="0" i="0" u="none" strike="noStrike" cap="none" normalizeH="0" baseline="0" dirty="0" err="1">
                          <a:ln>
                            <a:noFill/>
                          </a:ln>
                          <a:solidFill>
                            <a:schemeClr val="tx1"/>
                          </a:solidFill>
                          <a:effectLst/>
                          <a:latin typeface="Coptic1" pitchFamily="2" charset="0"/>
                          <a:cs typeface="Arial" charset="0"/>
                        </a:rPr>
                        <a:t>~m</a:t>
                      </a:r>
                      <a:r>
                        <a:rPr kumimoji="0" lang="en-US" sz="3700" b="0" i="0" u="none" strike="noStrike" cap="none" normalizeH="0" baseline="0" dirty="0">
                          <a:ln>
                            <a:noFill/>
                          </a:ln>
                          <a:solidFill>
                            <a:schemeClr val="tx1"/>
                          </a:solidFill>
                          <a:effectLst/>
                          <a:latin typeface="Coptic1" pitchFamily="2" charset="0"/>
                          <a:cs typeface="Arial" charset="0"/>
                        </a:rPr>
                        <a:t>/n Al#: </a:t>
                      </a:r>
                      <a:r>
                        <a:rPr kumimoji="0" lang="en-US" sz="3700" b="0" i="0" u="none" strike="noStrike" cap="none" normalizeH="0" baseline="0" dirty="0" err="1">
                          <a:ln>
                            <a:noFill/>
                          </a:ln>
                          <a:solidFill>
                            <a:schemeClr val="tx1"/>
                          </a:solidFill>
                          <a:effectLst/>
                          <a:latin typeface="Coptic1" pitchFamily="2" charset="0"/>
                          <a:cs typeface="Arial" charset="0"/>
                        </a:rPr>
                        <a:t>Doxa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patri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U~~</a:t>
                      </a:r>
                      <a:r>
                        <a:rPr kumimoji="0" lang="en-US" sz="3700" b="0" i="0" u="none" strike="noStrike" cap="none" normalizeH="0" baseline="0" dirty="0" err="1">
                          <a:ln>
                            <a:noFill/>
                          </a:ln>
                          <a:solidFill>
                            <a:schemeClr val="tx1"/>
                          </a:solidFill>
                          <a:effectLst/>
                          <a:latin typeface="Coptic1" pitchFamily="2" charset="0"/>
                          <a:cs typeface="Arial" charset="0"/>
                        </a:rPr>
                        <a:t>iw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agiw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P~neumati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nun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touc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e~w~nac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e~w~nwn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a~m</a:t>
                      </a:r>
                      <a:r>
                        <a:rPr kumimoji="0" lang="en-US" sz="3700" b="0" i="0" u="none" strike="noStrike" cap="none" normalizeH="0" baseline="0" dirty="0">
                          <a:ln>
                            <a:noFill/>
                          </a:ln>
                          <a:solidFill>
                            <a:schemeClr val="tx1"/>
                          </a:solidFill>
                          <a:effectLst/>
                          <a:latin typeface="Coptic1" pitchFamily="2" charset="0"/>
                          <a:cs typeface="Arial" charset="0"/>
                        </a:rPr>
                        <a:t>/n. </a:t>
                      </a:r>
                      <a:r>
                        <a:rPr kumimoji="0" lang="en-US" sz="3700" b="0" i="0" u="none" strike="noStrike" cap="none" normalizeH="0" baseline="0" dirty="0" err="1">
                          <a:ln>
                            <a:noFill/>
                          </a:ln>
                          <a:solidFill>
                            <a:schemeClr val="tx1"/>
                          </a:solidFill>
                          <a:effectLst/>
                          <a:latin typeface="Coptic1" pitchFamily="2" charset="0"/>
                          <a:cs typeface="Arial" charset="0"/>
                        </a:rPr>
                        <a:t>Tenws</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e~bol</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enjw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m~moc</a:t>
                      </a:r>
                      <a:r>
                        <a:rPr kumimoji="0" lang="en-US" sz="3700" b="0" i="0" u="none" strike="noStrike" cap="none" normalizeH="0" baseline="0" dirty="0">
                          <a:ln>
                            <a:noFill/>
                          </a:ln>
                          <a:solidFill>
                            <a:schemeClr val="tx1"/>
                          </a:solidFill>
                          <a:effectLst/>
                          <a:latin typeface="Coptic1" pitchFamily="2" charset="0"/>
                          <a:cs typeface="Arial" charset="0"/>
                        </a:rPr>
                        <a:t> je w~ Pen[</a:t>
                      </a:r>
                      <a:r>
                        <a:rPr kumimoji="0" lang="en-US" sz="3700" b="0" i="0" u="none" strike="noStrike" cap="none" normalizeH="0" baseline="0" dirty="0" err="1">
                          <a:ln>
                            <a:noFill/>
                          </a:ln>
                          <a:solidFill>
                            <a:schemeClr val="tx1"/>
                          </a:solidFill>
                          <a:effectLst/>
                          <a:latin typeface="Coptic1" pitchFamily="2" charset="0"/>
                          <a:cs typeface="Arial" charset="0"/>
                        </a:rPr>
                        <a:t>oic</a:t>
                      </a:r>
                      <a:r>
                        <a:rPr kumimoji="0" lang="en-US" sz="3700" b="0" i="0" u="none" strike="noStrike" cap="none" normalizeH="0" baseline="0" dirty="0">
                          <a:ln>
                            <a:noFill/>
                          </a:ln>
                          <a:solidFill>
                            <a:schemeClr val="tx1"/>
                          </a:solidFill>
                          <a:effectLst/>
                          <a:latin typeface="Coptic1" pitchFamily="2" charset="0"/>
                          <a:cs typeface="Arial" charset="0"/>
                        </a:rPr>
                        <a:t> I/#c# </a:t>
                      </a:r>
                      <a:r>
                        <a:rPr kumimoji="0" lang="en-US" sz="3700" b="0" i="0" u="none" strike="noStrike" cap="none" normalizeH="0" baseline="0" dirty="0" err="1">
                          <a:ln>
                            <a:noFill/>
                          </a:ln>
                          <a:solidFill>
                            <a:schemeClr val="tx1"/>
                          </a:solidFill>
                          <a:effectLst/>
                          <a:latin typeface="Coptic1" pitchFamily="2" charset="0"/>
                          <a:cs typeface="Arial" charset="0"/>
                        </a:rPr>
                        <a:t>P,#c</a:t>
                      </a:r>
                      <a:r>
                        <a:rPr kumimoji="0" lang="en-US"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700" b="0" i="0" u="none" strike="noStrike" cap="none" normalizeH="0" baseline="0" dirty="0">
                          <a:ln>
                            <a:noFill/>
                          </a:ln>
                          <a:solidFill>
                            <a:schemeClr val="tx1"/>
                          </a:solidFill>
                          <a:effectLst/>
                          <a:latin typeface="+mn-lt"/>
                          <a:cs typeface="Arial" charset="0"/>
                        </a:rPr>
                        <a:t>Amen! </a:t>
                      </a:r>
                      <a:r>
                        <a:rPr kumimoji="0" lang="en-CA" sz="3700" b="0" i="0" u="none" strike="noStrike" cap="none" normalizeH="0" baseline="0" dirty="0" err="1">
                          <a:ln>
                            <a:noFill/>
                          </a:ln>
                          <a:solidFill>
                            <a:schemeClr val="tx1"/>
                          </a:solidFill>
                          <a:effectLst/>
                          <a:latin typeface="+mn-lt"/>
                          <a:cs typeface="Arial" charset="0"/>
                        </a:rPr>
                        <a:t>Alléluia</a:t>
                      </a:r>
                      <a:r>
                        <a:rPr kumimoji="0" lang="en-CA" sz="3700" b="0" i="0" u="none" strike="noStrike" cap="none" normalizeH="0" baseline="0" dirty="0">
                          <a:ln>
                            <a:noFill/>
                          </a:ln>
                          <a:solidFill>
                            <a:schemeClr val="tx1"/>
                          </a:solidFill>
                          <a:effectLst/>
                          <a:latin typeface="+mn-lt"/>
                          <a:cs typeface="Arial" charset="0"/>
                        </a:rPr>
                        <a:t>. </a:t>
                      </a:r>
                      <a:r>
                        <a:rPr kumimoji="0" lang="en-CA" sz="3700" b="0" i="0" u="none" strike="noStrike" cap="none" normalizeH="0" baseline="0" dirty="0" err="1">
                          <a:ln>
                            <a:noFill/>
                          </a:ln>
                          <a:solidFill>
                            <a:schemeClr val="tx1"/>
                          </a:solidFill>
                          <a:effectLst/>
                          <a:latin typeface="+mn-lt"/>
                          <a:cs typeface="Arial" charset="0"/>
                        </a:rPr>
                        <a:t>Gloire</a:t>
                      </a:r>
                      <a:r>
                        <a:rPr kumimoji="0" lang="en-CA" sz="3700" b="0" i="0" u="none" strike="noStrike" cap="none" normalizeH="0" baseline="0" dirty="0">
                          <a:ln>
                            <a:noFill/>
                          </a:ln>
                          <a:solidFill>
                            <a:schemeClr val="tx1"/>
                          </a:solidFill>
                          <a:effectLst/>
                          <a:latin typeface="+mn-lt"/>
                          <a:cs typeface="Arial" charset="0"/>
                        </a:rPr>
                        <a:t> </a:t>
                      </a:r>
                      <a:r>
                        <a:rPr kumimoji="0" lang="en-CA" sz="3700" b="0" i="0" u="none" strike="noStrike" cap="none" normalizeH="0" baseline="0" dirty="0" err="1">
                          <a:ln>
                            <a:noFill/>
                          </a:ln>
                          <a:solidFill>
                            <a:schemeClr val="tx1"/>
                          </a:solidFill>
                          <a:effectLst/>
                          <a:latin typeface="+mn-lt"/>
                          <a:cs typeface="Arial" charset="0"/>
                        </a:rPr>
                        <a:t>soit</a:t>
                      </a:r>
                      <a:r>
                        <a:rPr kumimoji="0" lang="en-CA" sz="3700" b="0" i="0" u="none" strike="noStrike" cap="none" normalizeH="0" baseline="0" dirty="0">
                          <a:ln>
                            <a:noFill/>
                          </a:ln>
                          <a:solidFill>
                            <a:schemeClr val="tx1"/>
                          </a:solidFill>
                          <a:effectLst/>
                          <a:latin typeface="+mn-lt"/>
                          <a:cs typeface="Arial" charset="0"/>
                        </a:rPr>
                        <a:t> au Père, au </a:t>
                      </a:r>
                      <a:r>
                        <a:rPr kumimoji="0" lang="en-CA" sz="3700" b="0" i="0" u="none" strike="noStrike" cap="none" normalizeH="0" baseline="0" dirty="0" err="1">
                          <a:ln>
                            <a:noFill/>
                          </a:ln>
                          <a:solidFill>
                            <a:schemeClr val="tx1"/>
                          </a:solidFill>
                          <a:effectLst/>
                          <a:latin typeface="+mn-lt"/>
                          <a:cs typeface="Arial" charset="0"/>
                        </a:rPr>
                        <a:t>Fils</a:t>
                      </a:r>
                      <a:r>
                        <a:rPr kumimoji="0" lang="en-CA" sz="3700" b="0" i="0" u="none" strike="noStrike" cap="none" normalizeH="0" baseline="0" dirty="0">
                          <a:ln>
                            <a:noFill/>
                          </a:ln>
                          <a:solidFill>
                            <a:schemeClr val="tx1"/>
                          </a:solidFill>
                          <a:effectLst/>
                          <a:latin typeface="+mn-lt"/>
                          <a:cs typeface="Arial" charset="0"/>
                        </a:rPr>
                        <a:t> et au Saint Esprit, </a:t>
                      </a:r>
                      <a:r>
                        <a:rPr kumimoji="0" lang="en-CA" sz="3700" b="0" i="0" u="none" strike="noStrike" cap="none" normalizeH="0" baseline="0" dirty="0" err="1">
                          <a:ln>
                            <a:noFill/>
                          </a:ln>
                          <a:solidFill>
                            <a:schemeClr val="tx1"/>
                          </a:solidFill>
                          <a:effectLst/>
                          <a:latin typeface="+mn-lt"/>
                          <a:cs typeface="Arial" charset="0"/>
                        </a:rPr>
                        <a:t>maintenant</a:t>
                      </a:r>
                      <a:r>
                        <a:rPr kumimoji="0" lang="en-CA" sz="3700" b="0" i="0" u="none" strike="noStrike" cap="none" normalizeH="0" baseline="0" dirty="0">
                          <a:ln>
                            <a:noFill/>
                          </a:ln>
                          <a:solidFill>
                            <a:schemeClr val="tx1"/>
                          </a:solidFill>
                          <a:effectLst/>
                          <a:latin typeface="+mn-lt"/>
                          <a:cs typeface="Arial" charset="0"/>
                        </a:rPr>
                        <a:t> et </a:t>
                      </a:r>
                      <a:r>
                        <a:rPr kumimoji="0" lang="en-CA" sz="3700" b="0" i="0" u="none" strike="noStrike" cap="none" normalizeH="0" baseline="0" dirty="0" err="1">
                          <a:ln>
                            <a:noFill/>
                          </a:ln>
                          <a:solidFill>
                            <a:schemeClr val="tx1"/>
                          </a:solidFill>
                          <a:effectLst/>
                          <a:latin typeface="+mn-lt"/>
                          <a:cs typeface="Arial" charset="0"/>
                        </a:rPr>
                        <a:t>toujours</a:t>
                      </a:r>
                      <a:r>
                        <a:rPr kumimoji="0" lang="en-CA" sz="3700" b="0" i="0" u="none" strike="noStrike" cap="none" normalizeH="0" baseline="0" dirty="0">
                          <a:ln>
                            <a:noFill/>
                          </a:ln>
                          <a:solidFill>
                            <a:schemeClr val="tx1"/>
                          </a:solidFill>
                          <a:effectLst/>
                          <a:latin typeface="+mn-lt"/>
                          <a:cs typeface="Arial" charset="0"/>
                        </a:rPr>
                        <a:t> et dans les siècles. Amen!</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700" b="0" i="0" u="none" strike="noStrike" cap="none" normalizeH="0" baseline="0" dirty="0">
                          <a:ln>
                            <a:noFill/>
                          </a:ln>
                          <a:solidFill>
                            <a:schemeClr val="tx1"/>
                          </a:solidFill>
                          <a:effectLst/>
                          <a:latin typeface="+mn-lt"/>
                          <a:cs typeface="Arial" charset="0"/>
                        </a:rPr>
                        <a:t>Nous </a:t>
                      </a:r>
                      <a:r>
                        <a:rPr kumimoji="0" lang="en-CA" sz="3700" b="0" i="0" u="none" strike="noStrike" cap="none" normalizeH="0" baseline="0" dirty="0" err="1">
                          <a:ln>
                            <a:noFill/>
                          </a:ln>
                          <a:solidFill>
                            <a:schemeClr val="tx1"/>
                          </a:solidFill>
                          <a:effectLst/>
                          <a:latin typeface="+mn-lt"/>
                          <a:cs typeface="Arial" charset="0"/>
                        </a:rPr>
                        <a:t>clamons</a:t>
                      </a:r>
                      <a:r>
                        <a:rPr kumimoji="0" lang="en-CA" sz="3700" b="0" i="0" u="none" strike="noStrike" cap="none" normalizeH="0" baseline="0" dirty="0">
                          <a:ln>
                            <a:noFill/>
                          </a:ln>
                          <a:solidFill>
                            <a:schemeClr val="tx1"/>
                          </a:solidFill>
                          <a:effectLst/>
                          <a:latin typeface="+mn-lt"/>
                          <a:cs typeface="Arial" charset="0"/>
                        </a:rPr>
                        <a:t> </a:t>
                      </a:r>
                      <a:r>
                        <a:rPr kumimoji="0" lang="en-CA" sz="3700" b="0" i="0" u="none" strike="noStrike" cap="none" normalizeH="0" baseline="0" dirty="0" err="1">
                          <a:ln>
                            <a:noFill/>
                          </a:ln>
                          <a:solidFill>
                            <a:schemeClr val="tx1"/>
                          </a:solidFill>
                          <a:effectLst/>
                          <a:latin typeface="+mn-lt"/>
                          <a:cs typeface="Arial" charset="0"/>
                        </a:rPr>
                        <a:t>en</a:t>
                      </a:r>
                      <a:r>
                        <a:rPr kumimoji="0" lang="en-CA" sz="3700" b="0" i="0" u="none" strike="noStrike" cap="none" normalizeH="0" baseline="0" dirty="0">
                          <a:ln>
                            <a:noFill/>
                          </a:ln>
                          <a:solidFill>
                            <a:schemeClr val="tx1"/>
                          </a:solidFill>
                          <a:effectLst/>
                          <a:latin typeface="+mn-lt"/>
                          <a:cs typeface="Arial" charset="0"/>
                        </a:rPr>
                        <a:t> </a:t>
                      </a:r>
                      <a:r>
                        <a:rPr kumimoji="0" lang="en-CA" sz="3700" b="0" i="0" u="none" strike="noStrike" cap="none" normalizeH="0" baseline="0" dirty="0" err="1">
                          <a:ln>
                            <a:noFill/>
                          </a:ln>
                          <a:solidFill>
                            <a:schemeClr val="tx1"/>
                          </a:solidFill>
                          <a:effectLst/>
                          <a:latin typeface="+mn-lt"/>
                          <a:cs typeface="Arial" charset="0"/>
                        </a:rPr>
                        <a:t>disant</a:t>
                      </a:r>
                      <a:r>
                        <a:rPr kumimoji="0" lang="en-CA" sz="3700" b="0" i="0" u="none" strike="noStrike" cap="none" normalizeH="0" baseline="0" dirty="0">
                          <a:ln>
                            <a:noFill/>
                          </a:ln>
                          <a:solidFill>
                            <a:schemeClr val="tx1"/>
                          </a:solidFill>
                          <a:effectLst/>
                          <a:latin typeface="+mn-lt"/>
                          <a:cs typeface="Arial" charset="0"/>
                        </a:rPr>
                        <a:t>: ô Notre Seigneur </a:t>
                      </a:r>
                      <a:r>
                        <a:rPr kumimoji="0" lang="en-CA" sz="3700" b="0" i="0" u="none" strike="noStrike" cap="none" normalizeH="0" baseline="0" dirty="0" err="1">
                          <a:ln>
                            <a:noFill/>
                          </a:ln>
                          <a:solidFill>
                            <a:schemeClr val="tx1"/>
                          </a:solidFill>
                          <a:effectLst/>
                          <a:latin typeface="+mn-lt"/>
                          <a:cs typeface="Arial" charset="0"/>
                        </a:rPr>
                        <a:t>Jésus</a:t>
                      </a:r>
                      <a:r>
                        <a:rPr kumimoji="0" lang="en-CA" sz="3700" b="0" i="0" u="none" strike="noStrike" cap="none" normalizeH="0" baseline="0" dirty="0">
                          <a:ln>
                            <a:noFill/>
                          </a:ln>
                          <a:solidFill>
                            <a:schemeClr val="tx1"/>
                          </a:solidFill>
                          <a:effectLst/>
                          <a:latin typeface="+mn-lt"/>
                          <a:cs typeface="Arial" charset="0"/>
                        </a:rPr>
                        <a:t> Christ. </a:t>
                      </a: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rPr>
                        <a:t>آمين هلليلويا. المجد للآب والابن والروح القدس، الآن وكل أوان وإلي دهر الدهور. آمين.</a:t>
                      </a:r>
                      <a:r>
                        <a:rPr kumimoji="0" lang="ar-EG" sz="4300" b="0" i="0" u="none" strike="noStrike" cap="none" normalizeH="0" baseline="0" dirty="0">
                          <a:ln>
                            <a:noFill/>
                          </a:ln>
                          <a:solidFill>
                            <a:schemeClr val="tx1"/>
                          </a:solidFill>
                          <a:effectLst/>
                          <a:latin typeface="Arial" pitchFamily="34" charset="0"/>
                          <a:ea typeface="MS Mincho" pitchFamily="49" charset="-128"/>
                          <a:cs typeface="Arial" pitchFamily="34" charset="0"/>
                        </a:rPr>
                        <a:t> </a:t>
                      </a:r>
                      <a:r>
                        <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rPr>
                        <a:t>نصرخ قائلين: ياربنا يسوع المسيح</a:t>
                      </a:r>
                      <a:r>
                        <a:rPr kumimoji="0" lang="fr-FR" sz="4300" b="0" i="0" u="none" strike="noStrike" cap="none" normalizeH="0" baseline="0" dirty="0">
                          <a:ln>
                            <a:noFill/>
                          </a:ln>
                          <a:solidFill>
                            <a:schemeClr val="tx1"/>
                          </a:solidFill>
                          <a:effectLst/>
                          <a:latin typeface="Arial" pitchFamily="34" charset="0"/>
                          <a:ea typeface="MS Mincho" pitchFamily="49" charset="-128"/>
                          <a:cs typeface="Arial" pitchFamily="34" charset="0"/>
                        </a:rPr>
                        <a:t>.</a:t>
                      </a:r>
                      <a:endPar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492707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2">
            <a:extLst>
              <a:ext uri="{FF2B5EF4-FFF2-40B4-BE49-F238E27FC236}">
                <a16:creationId xmlns:a16="http://schemas.microsoft.com/office/drawing/2014/main" id="{419724BD-D626-4173-B4BF-346F50354B61}"/>
              </a:ext>
            </a:extLst>
          </p:cNvPr>
          <p:cNvGraphicFramePr>
            <a:graphicFrameLocks noGrp="1"/>
          </p:cNvGraphicFramePr>
          <p:nvPr/>
        </p:nvGraphicFramePr>
        <p:xfrm>
          <a:off x="1" y="0"/>
          <a:ext cx="12192002" cy="6797040"/>
        </p:xfrm>
        <a:graphic>
          <a:graphicData uri="http://schemas.openxmlformats.org/drawingml/2006/table">
            <a:tbl>
              <a:tblPr/>
              <a:tblGrid>
                <a:gridCol w="4366639">
                  <a:extLst>
                    <a:ext uri="{9D8B030D-6E8A-4147-A177-3AD203B41FA5}">
                      <a16:colId xmlns:a16="http://schemas.microsoft.com/office/drawing/2014/main" val="20000"/>
                    </a:ext>
                  </a:extLst>
                </a:gridCol>
                <a:gridCol w="4435812">
                  <a:extLst>
                    <a:ext uri="{9D8B030D-6E8A-4147-A177-3AD203B41FA5}">
                      <a16:colId xmlns:a16="http://schemas.microsoft.com/office/drawing/2014/main" val="20001"/>
                    </a:ext>
                  </a:extLst>
                </a:gridCol>
                <a:gridCol w="3389551">
                  <a:extLst>
                    <a:ext uri="{9D8B030D-6E8A-4147-A177-3AD203B41FA5}">
                      <a16:colId xmlns:a16="http://schemas.microsoft.com/office/drawing/2014/main" val="20002"/>
                    </a:ext>
                  </a:extLst>
                </a:gridCol>
              </a:tblGrid>
              <a:tr h="679704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e~nimwou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m~viarou</a:t>
                      </a:r>
                      <a:r>
                        <a:rPr kumimoji="0" lang="en-US" sz="40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4000" b="0" i="0" u="none" strike="noStrike" cap="none" normalizeH="0" baseline="0" dirty="0" err="1">
                          <a:ln>
                            <a:noFill/>
                          </a:ln>
                          <a:solidFill>
                            <a:schemeClr val="tx1"/>
                          </a:solidFill>
                          <a:effectLst/>
                          <a:latin typeface="Coptic1" pitchFamily="2" charset="0"/>
                          <a:cs typeface="Arial" charset="0"/>
                        </a:rPr>
                        <a:t>C~mou</a:t>
                      </a:r>
                      <a:r>
                        <a:rPr kumimoji="0" lang="fr-FR" sz="4000" b="0" i="0" u="none" strike="noStrike" cap="none" normalizeH="0" baseline="0" dirty="0">
                          <a:ln>
                            <a:noFill/>
                          </a:ln>
                          <a:solidFill>
                            <a:schemeClr val="tx1"/>
                          </a:solidFill>
                          <a:effectLst/>
                          <a:latin typeface="Coptic1" pitchFamily="2" charset="0"/>
                          <a:cs typeface="Arial" charset="0"/>
                        </a:rPr>
                        <a:t> </a:t>
                      </a:r>
                      <a:r>
                        <a:rPr kumimoji="0" lang="fr-FR" sz="4000" b="0" i="0" u="none" strike="noStrike" cap="none" normalizeH="0" baseline="0" dirty="0" err="1">
                          <a:ln>
                            <a:noFill/>
                          </a:ln>
                          <a:solidFill>
                            <a:schemeClr val="tx1"/>
                          </a:solidFill>
                          <a:effectLst/>
                          <a:latin typeface="Coptic1" pitchFamily="2" charset="0"/>
                          <a:cs typeface="Arial" charset="0"/>
                        </a:rPr>
                        <a:t>e~nici</a:t>
                      </a:r>
                      <a:r>
                        <a:rPr kumimoji="0" lang="fr-FR" sz="4000" b="0" i="0" u="none" strike="noStrike" cap="none" normalizeH="0" baseline="0" dirty="0">
                          <a:ln>
                            <a:noFill/>
                          </a:ln>
                          <a:solidFill>
                            <a:schemeClr val="tx1"/>
                          </a:solidFill>
                          <a:effectLst/>
                          <a:latin typeface="Coptic1" pitchFamily="2" charset="0"/>
                          <a:cs typeface="Arial" charset="0"/>
                        </a:rPr>
                        <a:t>] nem </a:t>
                      </a:r>
                      <a:r>
                        <a:rPr kumimoji="0" lang="fr-FR" sz="4000" b="0" i="0" u="none" strike="noStrike" cap="none" normalizeH="0" baseline="0" dirty="0" err="1">
                          <a:ln>
                            <a:noFill/>
                          </a:ln>
                          <a:solidFill>
                            <a:schemeClr val="tx1"/>
                          </a:solidFill>
                          <a:effectLst/>
                          <a:latin typeface="Coptic1" pitchFamily="2" charset="0"/>
                          <a:cs typeface="Arial" charset="0"/>
                        </a:rPr>
                        <a:t>nicim</a:t>
                      </a:r>
                      <a:r>
                        <a:rPr kumimoji="0" lang="fr-FR" sz="40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4000" b="0" i="0" u="none" strike="noStrike" cap="none" normalizeH="0" baseline="0" dirty="0">
                          <a:ln>
                            <a:noFill/>
                          </a:ln>
                          <a:solidFill>
                            <a:schemeClr val="tx1"/>
                          </a:solidFill>
                          <a:effectLst/>
                          <a:latin typeface="Coptic1" pitchFamily="2" charset="0"/>
                          <a:cs typeface="Arial" charset="0"/>
                        </a:rPr>
                        <a:t>C</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e~nia</a:t>
                      </a:r>
                      <a:r>
                        <a:rPr kumimoji="0" lang="en-US" sz="4000" b="0" i="0" u="none" strike="noStrike" cap="none" normalizeH="0" baseline="0" dirty="0">
                          <a:ln>
                            <a:noFill/>
                          </a:ln>
                          <a:solidFill>
                            <a:schemeClr val="tx1"/>
                          </a:solidFill>
                          <a:effectLst/>
                          <a:latin typeface="Coptic1" pitchFamily="2" charset="0"/>
                          <a:cs typeface="Arial" charset="0"/>
                        </a:rPr>
                        <a:t>/r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t~ve</a:t>
                      </a:r>
                      <a:r>
                        <a:rPr kumimoji="0" lang="en-US" sz="40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Mare </a:t>
                      </a:r>
                      <a:r>
                        <a:rPr kumimoji="0" lang="en-US" sz="4000" b="0" i="0" u="none" strike="noStrike" cap="none" normalizeH="0" baseline="0" dirty="0" err="1">
                          <a:ln>
                            <a:noFill/>
                          </a:ln>
                          <a:solidFill>
                            <a:schemeClr val="tx1"/>
                          </a:solidFill>
                          <a:effectLst/>
                          <a:latin typeface="Coptic1" pitchFamily="2" charset="0"/>
                          <a:cs typeface="Arial" charset="0"/>
                        </a:rPr>
                        <a:t>peknai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tekhir</a:t>
                      </a:r>
                      <a:r>
                        <a:rPr kumimoji="0" lang="en-US" sz="4000" b="0" i="0" u="none" strike="noStrike" cap="none" normalizeH="0" baseline="0" dirty="0">
                          <a:ln>
                            <a:noFill/>
                          </a:ln>
                          <a:solidFill>
                            <a:schemeClr val="tx1"/>
                          </a:solidFill>
                          <a:effectLst/>
                          <a:latin typeface="Coptic1" pitchFamily="2" charset="0"/>
                          <a:cs typeface="Arial" charset="0"/>
                        </a:rPr>
                        <a:t>/n/ oi </a:t>
                      </a:r>
                      <a:r>
                        <a:rPr kumimoji="0" lang="en-US" sz="4000" b="0" i="0" u="none" strike="noStrike" cap="none" normalizeH="0" baseline="0" dirty="0" err="1">
                          <a:ln>
                            <a:noFill/>
                          </a:ln>
                          <a:solidFill>
                            <a:schemeClr val="tx1"/>
                          </a:solidFill>
                          <a:effectLst/>
                          <a:latin typeface="Coptic1" pitchFamily="2" charset="0"/>
                          <a:cs typeface="Arial" charset="0"/>
                        </a:rPr>
                        <a:t>n~cobt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m~peklaoc</a:t>
                      </a:r>
                      <a:r>
                        <a:rPr kumimoji="0" lang="en-US" sz="40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4000" b="0" i="0" u="none" strike="noStrike" cap="none" normalizeH="0" baseline="0" dirty="0" err="1">
                          <a:ln>
                            <a:noFill/>
                          </a:ln>
                          <a:solidFill>
                            <a:schemeClr val="tx1"/>
                          </a:solidFill>
                          <a:effectLst/>
                          <a:latin typeface="Coptic1" pitchFamily="2" charset="0"/>
                          <a:cs typeface="Arial" charset="0"/>
                        </a:rPr>
                        <a:t>Cw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ouoh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nai</a:t>
                      </a:r>
                      <a:r>
                        <a:rPr kumimoji="0" lang="en-US" sz="4000" b="0" i="0" u="none" strike="noStrike" cap="none" normalizeH="0" baseline="0" dirty="0">
                          <a:ln>
                            <a:noFill/>
                          </a:ln>
                          <a:solidFill>
                            <a:schemeClr val="tx1"/>
                          </a:solidFill>
                          <a:effectLst/>
                          <a:latin typeface="Coptic1" pitchFamily="2" charset="0"/>
                          <a:cs typeface="Arial" charset="0"/>
                        </a:rPr>
                        <a:t> nan: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CA" sz="3500" b="0" i="0" u="none" strike="noStrike" cap="none" normalizeH="0" baseline="0" dirty="0" err="1">
                          <a:ln>
                            <a:noFill/>
                          </a:ln>
                          <a:solidFill>
                            <a:schemeClr val="tx1"/>
                          </a:solidFill>
                          <a:effectLst/>
                          <a:latin typeface="Arial" charset="0"/>
                          <a:cs typeface="Arial" charset="0"/>
                        </a:rPr>
                        <a:t>Bénis</a:t>
                      </a:r>
                      <a:r>
                        <a:rPr kumimoji="0" lang="en-CA" sz="3500" b="0" i="0" u="none" strike="noStrike" cap="none" normalizeH="0" baseline="0" dirty="0">
                          <a:ln>
                            <a:noFill/>
                          </a:ln>
                          <a:solidFill>
                            <a:schemeClr val="tx1"/>
                          </a:solidFill>
                          <a:effectLst/>
                          <a:latin typeface="Arial" charset="0"/>
                          <a:cs typeface="Arial" charset="0"/>
                        </a:rPr>
                        <a:t> les </a:t>
                      </a:r>
                      <a:r>
                        <a:rPr kumimoji="0" lang="en-CA" sz="3500" b="0" i="0" u="none" strike="noStrike" cap="none" normalizeH="0" baseline="0" dirty="0" err="1">
                          <a:ln>
                            <a:noFill/>
                          </a:ln>
                          <a:solidFill>
                            <a:schemeClr val="tx1"/>
                          </a:solidFill>
                          <a:effectLst/>
                          <a:latin typeface="Arial" charset="0"/>
                          <a:cs typeface="Arial" charset="0"/>
                        </a:rPr>
                        <a:t>eaux</a:t>
                      </a:r>
                      <a:r>
                        <a:rPr kumimoji="0" lang="en-CA" sz="3500" b="0" i="0" u="none" strike="noStrike" cap="none" normalizeH="0" baseline="0" dirty="0">
                          <a:ln>
                            <a:noFill/>
                          </a:ln>
                          <a:solidFill>
                            <a:schemeClr val="tx1"/>
                          </a:solidFill>
                          <a:effectLst/>
                          <a:latin typeface="Arial" charset="0"/>
                          <a:cs typeface="Arial" charset="0"/>
                        </a:rPr>
                        <a:t> des </a:t>
                      </a:r>
                      <a:r>
                        <a:rPr kumimoji="0" lang="en-CA" sz="3500" b="0" i="0" u="none" strike="noStrike" cap="none" normalizeH="0" baseline="0" dirty="0" err="1">
                          <a:ln>
                            <a:noFill/>
                          </a:ln>
                          <a:solidFill>
                            <a:schemeClr val="tx1"/>
                          </a:solidFill>
                          <a:effectLst/>
                          <a:latin typeface="Arial" charset="0"/>
                          <a:cs typeface="Arial" charset="0"/>
                        </a:rPr>
                        <a:t>fleuves</a:t>
                      </a:r>
                      <a:r>
                        <a:rPr kumimoji="0" lang="en-CA" sz="35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CA" sz="3500" b="0" i="0" u="none" strike="noStrike" cap="none" normalizeH="0" baseline="0" dirty="0" err="1">
                          <a:ln>
                            <a:noFill/>
                          </a:ln>
                          <a:solidFill>
                            <a:schemeClr val="tx1"/>
                          </a:solidFill>
                          <a:effectLst/>
                          <a:latin typeface="Arial" charset="0"/>
                          <a:cs typeface="Arial" charset="0"/>
                        </a:rPr>
                        <a:t>Bénis</a:t>
                      </a:r>
                      <a:r>
                        <a:rPr kumimoji="0" lang="en-CA" sz="3500" b="0" i="0" u="none" strike="noStrike" cap="none" normalizeH="0" baseline="0" dirty="0">
                          <a:ln>
                            <a:noFill/>
                          </a:ln>
                          <a:solidFill>
                            <a:schemeClr val="tx1"/>
                          </a:solidFill>
                          <a:effectLst/>
                          <a:latin typeface="Arial" charset="0"/>
                          <a:cs typeface="Arial" charset="0"/>
                        </a:rPr>
                        <a:t> les </a:t>
                      </a:r>
                      <a:r>
                        <a:rPr kumimoji="0" lang="en-CA" sz="3500" b="0" i="0" u="none" strike="noStrike" cap="none" normalizeH="0" baseline="0" dirty="0" err="1">
                          <a:ln>
                            <a:noFill/>
                          </a:ln>
                          <a:solidFill>
                            <a:schemeClr val="tx1"/>
                          </a:solidFill>
                          <a:effectLst/>
                          <a:latin typeface="Arial" charset="0"/>
                          <a:cs typeface="Arial" charset="0"/>
                        </a:rPr>
                        <a:t>semences</a:t>
                      </a:r>
                      <a:r>
                        <a:rPr kumimoji="0" lang="en-CA" sz="3500" b="0" i="0" u="none" strike="noStrike" cap="none" normalizeH="0" baseline="0" dirty="0">
                          <a:ln>
                            <a:noFill/>
                          </a:ln>
                          <a:solidFill>
                            <a:schemeClr val="tx1"/>
                          </a:solidFill>
                          <a:effectLst/>
                          <a:latin typeface="Arial" charset="0"/>
                          <a:cs typeface="Arial" charset="0"/>
                        </a:rPr>
                        <a:t> et les </a:t>
                      </a:r>
                      <a:r>
                        <a:rPr kumimoji="0" lang="en-CA" sz="3500" b="0" i="0" u="none" strike="noStrike" cap="none" normalizeH="0" baseline="0" dirty="0" err="1">
                          <a:ln>
                            <a:noFill/>
                          </a:ln>
                          <a:solidFill>
                            <a:schemeClr val="tx1"/>
                          </a:solidFill>
                          <a:effectLst/>
                          <a:latin typeface="Arial" charset="0"/>
                          <a:cs typeface="Arial" charset="0"/>
                        </a:rPr>
                        <a:t>fourrages</a:t>
                      </a:r>
                      <a:r>
                        <a:rPr kumimoji="0" lang="en-CA" sz="35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CA" sz="3500" b="0" i="0" u="none" strike="noStrike" cap="none" normalizeH="0" baseline="0" dirty="0" err="1">
                          <a:ln>
                            <a:noFill/>
                          </a:ln>
                          <a:solidFill>
                            <a:schemeClr val="tx1"/>
                          </a:solidFill>
                          <a:effectLst/>
                          <a:latin typeface="Arial" charset="0"/>
                          <a:cs typeface="Arial" charset="0"/>
                        </a:rPr>
                        <a:t>Bénis</a:t>
                      </a:r>
                      <a:r>
                        <a:rPr kumimoji="0" lang="en-CA" sz="3500" b="0" i="0" u="none" strike="noStrike" cap="none" normalizeH="0" baseline="0" dirty="0">
                          <a:ln>
                            <a:noFill/>
                          </a:ln>
                          <a:solidFill>
                            <a:schemeClr val="tx1"/>
                          </a:solidFill>
                          <a:effectLst/>
                          <a:latin typeface="Arial" charset="0"/>
                          <a:cs typeface="Arial" charset="0"/>
                        </a:rPr>
                        <a:t> les vents des </a:t>
                      </a:r>
                      <a:r>
                        <a:rPr kumimoji="0" lang="en-CA" sz="3500" b="0" i="0" u="none" strike="noStrike" cap="none" normalizeH="0" baseline="0" dirty="0" err="1">
                          <a:ln>
                            <a:noFill/>
                          </a:ln>
                          <a:solidFill>
                            <a:schemeClr val="tx1"/>
                          </a:solidFill>
                          <a:effectLst/>
                          <a:latin typeface="Arial" charset="0"/>
                          <a:cs typeface="Arial" charset="0"/>
                        </a:rPr>
                        <a:t>cieux</a:t>
                      </a:r>
                      <a:r>
                        <a:rPr kumimoji="0" lang="en-CA" sz="35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CA" sz="3500" b="0" i="0" u="none" strike="noStrike" cap="none" normalizeH="0" baseline="0" dirty="0">
                          <a:ln>
                            <a:noFill/>
                          </a:ln>
                          <a:solidFill>
                            <a:schemeClr val="tx1"/>
                          </a:solidFill>
                          <a:effectLst/>
                          <a:latin typeface="Arial" charset="0"/>
                          <a:cs typeface="Arial" charset="0"/>
                        </a:rPr>
                        <a:t>Que Ta </a:t>
                      </a:r>
                      <a:r>
                        <a:rPr kumimoji="0" lang="en-CA" sz="3500" b="0" i="0" u="none" strike="noStrike" cap="none" normalizeH="0" baseline="0" dirty="0" err="1">
                          <a:ln>
                            <a:noFill/>
                          </a:ln>
                          <a:solidFill>
                            <a:schemeClr val="tx1"/>
                          </a:solidFill>
                          <a:effectLst/>
                          <a:latin typeface="Arial" charset="0"/>
                          <a:cs typeface="Arial" charset="0"/>
                        </a:rPr>
                        <a:t>miséricorde</a:t>
                      </a:r>
                      <a:r>
                        <a:rPr kumimoji="0" lang="en-CA" sz="3500" b="0" i="0" u="none" strike="noStrike" cap="none" normalizeH="0" baseline="0" dirty="0">
                          <a:ln>
                            <a:noFill/>
                          </a:ln>
                          <a:solidFill>
                            <a:schemeClr val="tx1"/>
                          </a:solidFill>
                          <a:effectLst/>
                          <a:latin typeface="Arial" charset="0"/>
                          <a:cs typeface="Arial" charset="0"/>
                        </a:rPr>
                        <a:t> et Ta </a:t>
                      </a:r>
                      <a:r>
                        <a:rPr kumimoji="0" lang="en-CA" sz="3500" b="0" i="0" u="none" strike="noStrike" cap="none" normalizeH="0" baseline="0" dirty="0" err="1">
                          <a:ln>
                            <a:noFill/>
                          </a:ln>
                          <a:solidFill>
                            <a:schemeClr val="tx1"/>
                          </a:solidFill>
                          <a:effectLst/>
                          <a:latin typeface="Arial" charset="0"/>
                          <a:cs typeface="Arial" charset="0"/>
                        </a:rPr>
                        <a:t>paix</a:t>
                      </a:r>
                      <a:r>
                        <a:rPr kumimoji="0" lang="en-CA" sz="3500" b="0" i="0" u="none" strike="noStrike" cap="none" normalizeH="0" baseline="0" dirty="0">
                          <a:ln>
                            <a:noFill/>
                          </a:ln>
                          <a:solidFill>
                            <a:schemeClr val="tx1"/>
                          </a:solidFill>
                          <a:effectLst/>
                          <a:latin typeface="Arial" charset="0"/>
                          <a:cs typeface="Arial" charset="0"/>
                        </a:rPr>
                        <a:t> </a:t>
                      </a:r>
                      <a:r>
                        <a:rPr kumimoji="0" lang="en-CA" sz="3500" b="0" i="0" u="none" strike="noStrike" cap="none" normalizeH="0" baseline="0" dirty="0" err="1">
                          <a:ln>
                            <a:noFill/>
                          </a:ln>
                          <a:solidFill>
                            <a:schemeClr val="tx1"/>
                          </a:solidFill>
                          <a:effectLst/>
                          <a:latin typeface="Arial" charset="0"/>
                          <a:cs typeface="Arial" charset="0"/>
                        </a:rPr>
                        <a:t>soient</a:t>
                      </a:r>
                      <a:r>
                        <a:rPr kumimoji="0" lang="en-CA" sz="3500" b="0" i="0" u="none" strike="noStrike" cap="none" normalizeH="0" baseline="0" dirty="0">
                          <a:ln>
                            <a:noFill/>
                          </a:ln>
                          <a:solidFill>
                            <a:schemeClr val="tx1"/>
                          </a:solidFill>
                          <a:effectLst/>
                          <a:latin typeface="Arial" charset="0"/>
                          <a:cs typeface="Arial" charset="0"/>
                        </a:rPr>
                        <a:t> un rampart pour Ton </a:t>
                      </a:r>
                      <a:r>
                        <a:rPr kumimoji="0" lang="en-CA" sz="3500" b="0" i="0" u="none" strike="noStrike" cap="none" normalizeH="0" baseline="0" dirty="0" err="1">
                          <a:ln>
                            <a:noFill/>
                          </a:ln>
                          <a:solidFill>
                            <a:schemeClr val="tx1"/>
                          </a:solidFill>
                          <a:effectLst/>
                          <a:latin typeface="Arial" charset="0"/>
                          <a:cs typeface="Arial" charset="0"/>
                        </a:rPr>
                        <a:t>peuple</a:t>
                      </a:r>
                      <a:r>
                        <a:rPr kumimoji="0" lang="en-CA" sz="35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CA" sz="3500" b="0" i="0" u="none" strike="noStrike" cap="none" normalizeH="0" baseline="0" dirty="0" err="1">
                          <a:ln>
                            <a:noFill/>
                          </a:ln>
                          <a:solidFill>
                            <a:schemeClr val="tx1"/>
                          </a:solidFill>
                          <a:effectLst/>
                          <a:latin typeface="Arial" charset="0"/>
                          <a:cs typeface="Arial" charset="0"/>
                        </a:rPr>
                        <a:t>Sauve</a:t>
                      </a:r>
                      <a:r>
                        <a:rPr kumimoji="0" lang="en-CA" sz="3500" b="0" i="0" u="none" strike="noStrike" cap="none" normalizeH="0" baseline="0" dirty="0">
                          <a:ln>
                            <a:noFill/>
                          </a:ln>
                          <a:solidFill>
                            <a:schemeClr val="tx1"/>
                          </a:solidFill>
                          <a:effectLst/>
                          <a:latin typeface="Arial" charset="0"/>
                          <a:cs typeface="Arial" charset="0"/>
                        </a:rPr>
                        <a:t>-nous et </a:t>
                      </a:r>
                      <a:r>
                        <a:rPr kumimoji="0" lang="en-CA" sz="3500" b="0" i="0" u="none" strike="noStrike" cap="none" normalizeH="0" baseline="0" dirty="0" err="1">
                          <a:ln>
                            <a:noFill/>
                          </a:ln>
                          <a:solidFill>
                            <a:schemeClr val="tx1"/>
                          </a:solidFill>
                          <a:effectLst/>
                          <a:latin typeface="Arial" charset="0"/>
                          <a:cs typeface="Arial" charset="0"/>
                        </a:rPr>
                        <a:t>aie</a:t>
                      </a:r>
                      <a:r>
                        <a:rPr kumimoji="0" lang="en-CA" sz="3500" b="0" i="0" u="none" strike="noStrike" cap="none" normalizeH="0" baseline="0" dirty="0">
                          <a:ln>
                            <a:noFill/>
                          </a:ln>
                          <a:solidFill>
                            <a:schemeClr val="tx1"/>
                          </a:solidFill>
                          <a:effectLst/>
                          <a:latin typeface="Arial" charset="0"/>
                          <a:cs typeface="Arial" charset="0"/>
                        </a:rPr>
                        <a:t> </a:t>
                      </a:r>
                      <a:r>
                        <a:rPr kumimoji="0" lang="en-CA" sz="3500" b="0" i="0" u="none" strike="noStrike" cap="none" normalizeH="0" baseline="0" dirty="0" err="1">
                          <a:ln>
                            <a:noFill/>
                          </a:ln>
                          <a:solidFill>
                            <a:schemeClr val="tx1"/>
                          </a:solidFill>
                          <a:effectLst/>
                          <a:latin typeface="Arial" charset="0"/>
                          <a:cs typeface="Arial" charset="0"/>
                        </a:rPr>
                        <a:t>pitié</a:t>
                      </a:r>
                      <a:r>
                        <a:rPr kumimoji="0" lang="en-CA" sz="35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EG" sz="4100" b="0" i="0" u="none" strike="noStrike" kern="1200" baseline="0" dirty="0">
                          <a:solidFill>
                            <a:schemeClr val="tx1"/>
                          </a:solidFill>
                          <a:latin typeface="+mn-lt"/>
                          <a:ea typeface="+mn-ea"/>
                          <a:cs typeface="+mn-cs"/>
                        </a:rPr>
                        <a:t>بارك مياه الأنهار,</a:t>
                      </a:r>
                    </a:p>
                    <a:p>
                      <a:pPr marL="0" marR="0" lvl="0" indent="0" algn="just" defTabSz="914400" rtl="1" eaLnBrk="1" fontAlgn="base" latinLnBrk="0" hangingPunct="1">
                        <a:lnSpc>
                          <a:spcPct val="100000"/>
                        </a:lnSpc>
                        <a:spcBef>
                          <a:spcPct val="20000"/>
                        </a:spcBef>
                        <a:spcAft>
                          <a:spcPct val="0"/>
                        </a:spcAft>
                        <a:buClrTx/>
                        <a:buSzTx/>
                        <a:buFontTx/>
                        <a:buNone/>
                        <a:tabLst/>
                      </a:pPr>
                      <a:r>
                        <a:rPr lang="ar-EG" sz="4100" b="0" i="0" u="none" strike="noStrike" kern="1200" baseline="0" dirty="0">
                          <a:solidFill>
                            <a:schemeClr val="tx1"/>
                          </a:solidFill>
                          <a:latin typeface="+mn-lt"/>
                          <a:ea typeface="+mn-ea"/>
                          <a:cs typeface="+mn-cs"/>
                        </a:rPr>
                        <a:t>بارك الزروع</a:t>
                      </a:r>
                      <a:r>
                        <a:rPr lang="fr-FR" sz="4100" b="0" i="0" u="none" strike="noStrike" kern="1200" baseline="0" dirty="0">
                          <a:solidFill>
                            <a:schemeClr val="tx1"/>
                          </a:solidFill>
                          <a:latin typeface="+mn-lt"/>
                          <a:ea typeface="+mn-ea"/>
                          <a:cs typeface="+mn-cs"/>
                        </a:rPr>
                        <a:t> </a:t>
                      </a:r>
                      <a:r>
                        <a:rPr lang="ar-EG" sz="4100" b="0" i="0" u="none" strike="noStrike" kern="1200" baseline="0" dirty="0">
                          <a:solidFill>
                            <a:schemeClr val="tx1"/>
                          </a:solidFill>
                          <a:latin typeface="+mn-lt"/>
                          <a:ea typeface="+mn-ea"/>
                          <a:cs typeface="+mn-cs"/>
                        </a:rPr>
                        <a:t>والعشب, </a:t>
                      </a:r>
                    </a:p>
                    <a:p>
                      <a:pPr marL="0" marR="0" lvl="0" indent="0" algn="just" defTabSz="914400" rtl="1" eaLnBrk="1" fontAlgn="base" latinLnBrk="0" hangingPunct="1">
                        <a:lnSpc>
                          <a:spcPct val="100000"/>
                        </a:lnSpc>
                        <a:spcBef>
                          <a:spcPct val="20000"/>
                        </a:spcBef>
                        <a:spcAft>
                          <a:spcPct val="0"/>
                        </a:spcAft>
                        <a:buClrTx/>
                        <a:buSzTx/>
                        <a:buFontTx/>
                        <a:buNone/>
                        <a:tabLst/>
                      </a:pPr>
                      <a:r>
                        <a:rPr lang="ar-EG" sz="4100" b="0" i="0" u="none" strike="noStrike" kern="1200" baseline="0" dirty="0">
                          <a:solidFill>
                            <a:schemeClr val="tx1"/>
                          </a:solidFill>
                          <a:latin typeface="+mn-lt"/>
                          <a:ea typeface="+mn-ea"/>
                          <a:cs typeface="+mn-cs"/>
                        </a:rPr>
                        <a:t>بارك أهوية المساء,</a:t>
                      </a:r>
                      <a:endParaRPr lang="fr-FR" sz="4100" b="0" i="0" u="none" strike="noStrike" kern="1200" baseline="0" dirty="0">
                        <a:solidFill>
                          <a:schemeClr val="tx1"/>
                        </a:solidFill>
                        <a:latin typeface="+mn-lt"/>
                        <a:ea typeface="+mn-ea"/>
                        <a:cs typeface="+mn-cs"/>
                      </a:endParaRPr>
                    </a:p>
                    <a:p>
                      <a:pPr algn="just" rtl="1"/>
                      <a:r>
                        <a:rPr lang="ar-EG" sz="4100" b="0" i="0" u="none" strike="noStrike" kern="1200" baseline="0" dirty="0">
                          <a:solidFill>
                            <a:schemeClr val="tx1"/>
                          </a:solidFill>
                          <a:latin typeface="+mn-lt"/>
                          <a:ea typeface="+mn-ea"/>
                          <a:cs typeface="+mn-cs"/>
                        </a:rPr>
                        <a:t>فلتكن رحمتك وسلامك</a:t>
                      </a:r>
                      <a:r>
                        <a:rPr lang="fr-FR" sz="4100" b="0" i="0" u="none" strike="noStrike" kern="1200" baseline="0" dirty="0">
                          <a:solidFill>
                            <a:schemeClr val="tx1"/>
                          </a:solidFill>
                          <a:latin typeface="+mn-lt"/>
                          <a:ea typeface="+mn-ea"/>
                          <a:cs typeface="+mn-cs"/>
                        </a:rPr>
                        <a:t> </a:t>
                      </a:r>
                      <a:r>
                        <a:rPr lang="ar-EG" sz="4100" b="0" i="0" u="none" strike="noStrike" kern="1200" baseline="0" dirty="0">
                          <a:solidFill>
                            <a:schemeClr val="tx1"/>
                          </a:solidFill>
                          <a:latin typeface="+mn-lt"/>
                          <a:ea typeface="+mn-ea"/>
                          <a:cs typeface="+mn-cs"/>
                        </a:rPr>
                        <a:t>حصنا لشعبك</a:t>
                      </a:r>
                      <a:endParaRPr lang="fr-FR" sz="4100" b="0" i="0" u="none" strike="noStrike" kern="1200" baseline="0" dirty="0">
                        <a:solidFill>
                          <a:schemeClr val="tx1"/>
                        </a:solidFill>
                        <a:latin typeface="+mn-lt"/>
                        <a:ea typeface="+mn-ea"/>
                        <a:cs typeface="+mn-cs"/>
                      </a:endParaRPr>
                    </a:p>
                    <a:p>
                      <a:pPr algn="just" rtl="1"/>
                      <a:r>
                        <a:rPr lang="ar-EG" sz="4100" b="0" i="0" u="none" strike="noStrike" kern="1200" baseline="0" dirty="0">
                          <a:solidFill>
                            <a:schemeClr val="tx1"/>
                          </a:solidFill>
                          <a:latin typeface="+mn-lt"/>
                          <a:ea typeface="+mn-ea"/>
                          <a:cs typeface="+mn-cs"/>
                        </a:rPr>
                        <a:t>خلصنا </a:t>
                      </a:r>
                      <a:r>
                        <a:rPr lang="ar-EG" sz="4100" b="0" i="0" u="none" strike="noStrike" kern="1200" baseline="0" dirty="0" err="1">
                          <a:solidFill>
                            <a:schemeClr val="tx1"/>
                          </a:solidFill>
                          <a:latin typeface="+mn-lt"/>
                          <a:ea typeface="+mn-ea"/>
                          <a:cs typeface="+mn-cs"/>
                        </a:rPr>
                        <a:t>وإرحمنا</a:t>
                      </a:r>
                      <a:r>
                        <a:rPr lang="fr-FR" sz="4100" b="0" i="0" u="none" strike="noStrike" kern="1200" baseline="0" dirty="0">
                          <a:solidFill>
                            <a:schemeClr val="tx1"/>
                          </a:solidFill>
                          <a:latin typeface="+mn-lt"/>
                          <a:ea typeface="+mn-ea"/>
                          <a:cs typeface="+mn-cs"/>
                        </a:rPr>
                        <a:t>.</a:t>
                      </a:r>
                      <a:endParaRPr kumimoji="0" lang="en-CA" sz="4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7058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0546" name="Group 2"/>
          <p:cNvGraphicFramePr>
            <a:graphicFrameLocks noGrp="1"/>
          </p:cNvGraphicFramePr>
          <p:nvPr>
            <p:extLst>
              <p:ext uri="{D42A27DB-BD31-4B8C-83A1-F6EECF244321}">
                <p14:modId xmlns:p14="http://schemas.microsoft.com/office/powerpoint/2010/main" val="1818998941"/>
              </p:ext>
            </p:extLst>
          </p:nvPr>
        </p:nvGraphicFramePr>
        <p:xfrm>
          <a:off x="0" y="609600"/>
          <a:ext cx="12191999" cy="5989320"/>
        </p:xfrm>
        <a:graphic>
          <a:graphicData uri="http://schemas.openxmlformats.org/drawingml/2006/table">
            <a:tbl>
              <a:tblPr/>
              <a:tblGrid>
                <a:gridCol w="4834757">
                  <a:extLst>
                    <a:ext uri="{9D8B030D-6E8A-4147-A177-3AD203B41FA5}">
                      <a16:colId xmlns:a16="http://schemas.microsoft.com/office/drawing/2014/main" val="20000"/>
                    </a:ext>
                  </a:extLst>
                </a:gridCol>
                <a:gridCol w="3881225">
                  <a:extLst>
                    <a:ext uri="{9D8B030D-6E8A-4147-A177-3AD203B41FA5}">
                      <a16:colId xmlns:a16="http://schemas.microsoft.com/office/drawing/2014/main" val="20001"/>
                    </a:ext>
                  </a:extLst>
                </a:gridCol>
                <a:gridCol w="3476017">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700" b="0" i="0" u="none" strike="noStrike" cap="none" normalizeH="0" baseline="0" dirty="0">
                          <a:ln>
                            <a:noFill/>
                          </a:ln>
                          <a:solidFill>
                            <a:schemeClr val="tx1"/>
                          </a:solidFill>
                          <a:effectLst/>
                          <a:latin typeface="Coptic1" pitchFamily="2" charset="0"/>
                          <a:cs typeface="Arial" charset="0"/>
                        </a:rPr>
                        <a:t>Ak[</a:t>
                      </a:r>
                      <a:r>
                        <a:rPr kumimoji="0" lang="en-US" sz="3700" b="0" i="0" u="none" strike="noStrike" cap="none" normalizeH="0" baseline="0" dirty="0" err="1">
                          <a:ln>
                            <a:noFill/>
                          </a:ln>
                          <a:solidFill>
                            <a:schemeClr val="tx1"/>
                          </a:solidFill>
                          <a:effectLst/>
                          <a:latin typeface="Coptic1" pitchFamily="2" charset="0"/>
                          <a:cs typeface="Arial" charset="0"/>
                        </a:rPr>
                        <a:t>i</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aric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m~Mwu~c</a:t>
                      </a:r>
                      <a:r>
                        <a:rPr kumimoji="0" lang="en-US" sz="3700" b="0" i="0" u="none" strike="noStrike" cap="none" normalizeH="0" baseline="0" dirty="0">
                          <a:ln>
                            <a:noFill/>
                          </a:ln>
                          <a:solidFill>
                            <a:schemeClr val="tx1"/>
                          </a:solidFill>
                          <a:effectLst/>
                          <a:latin typeface="Coptic1" pitchFamily="2" charset="0"/>
                          <a:cs typeface="Arial" charset="0"/>
                        </a:rPr>
                        <a:t>/c: ]</a:t>
                      </a:r>
                      <a:r>
                        <a:rPr kumimoji="0" lang="en-US" sz="3700" b="0" i="0" u="none" strike="noStrike" cap="none" normalizeH="0" baseline="0" dirty="0" err="1">
                          <a:ln>
                            <a:noFill/>
                          </a:ln>
                          <a:solidFill>
                            <a:schemeClr val="tx1"/>
                          </a:solidFill>
                          <a:effectLst/>
                          <a:latin typeface="Coptic1" pitchFamily="2" charset="0"/>
                          <a:cs typeface="Arial" charset="0"/>
                        </a:rPr>
                        <a:t>metou</a:t>
                      </a:r>
                      <a:r>
                        <a:rPr kumimoji="0" lang="en-US" sz="3700" b="0" i="0" u="none" strike="noStrike" cap="none" normalizeH="0" baseline="0" dirty="0">
                          <a:ln>
                            <a:noFill/>
                          </a:ln>
                          <a:solidFill>
                            <a:schemeClr val="tx1"/>
                          </a:solidFill>
                          <a:effectLst/>
                          <a:latin typeface="Coptic1" pitchFamily="2" charset="0"/>
                          <a:cs typeface="Arial" charset="0"/>
                        </a:rPr>
                        <a:t>/b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Mel,icedek</a:t>
                      </a:r>
                      <a:r>
                        <a:rPr kumimoji="0" lang="en-US" sz="3700" b="0" i="0" u="none" strike="noStrike" cap="none" normalizeH="0" baseline="0" dirty="0">
                          <a:ln>
                            <a:noFill/>
                          </a:ln>
                          <a:solidFill>
                            <a:schemeClr val="tx1"/>
                          </a:solidFill>
                          <a:effectLst/>
                          <a:latin typeface="Coptic1" pitchFamily="2" charset="0"/>
                          <a:cs typeface="Arial" charset="0"/>
                        </a:rPr>
                        <a:t>:</a:t>
                      </a:r>
                      <a:endParaRPr kumimoji="0" lang="ar-EG" sz="37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metqellw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Iakwb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pinoj</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n~a~hi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ar-EG"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Mayoucala</a:t>
                      </a:r>
                      <a:r>
                        <a:rPr kumimoji="0" lang="en-US" sz="3700" b="0" i="0" u="none" strike="noStrike" cap="none" normalizeH="0" baseline="0" dirty="0">
                          <a:ln>
                            <a:noFill/>
                          </a:ln>
                          <a:solidFill>
                            <a:schemeClr val="tx1"/>
                          </a:solidFill>
                          <a:effectLst/>
                          <a:latin typeface="Coptic1" pitchFamily="2" charset="0"/>
                          <a:cs typeface="Arial" charset="0"/>
                        </a:rPr>
                        <a:t>:</a:t>
                      </a:r>
                      <a:endParaRPr kumimoji="0" lang="ar-EG" sz="37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700" b="0" i="0" u="none" strike="noStrike" cap="none" normalizeH="0" baseline="0" dirty="0" err="1">
                          <a:ln>
                            <a:noFill/>
                          </a:ln>
                          <a:solidFill>
                            <a:schemeClr val="tx1"/>
                          </a:solidFill>
                          <a:effectLst/>
                          <a:latin typeface="Coptic1" pitchFamily="2" charset="0"/>
                          <a:cs typeface="Arial" charset="0"/>
                        </a:rPr>
                        <a:t>pika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etcwtp</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Dauid</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covia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Colomwn</a:t>
                      </a:r>
                      <a:r>
                        <a:rPr kumimoji="0" lang="en-US"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Tu as obtenu la grâce de Moïse, la prêtrise de </a:t>
                      </a:r>
                      <a:r>
                        <a:rPr lang="fr-FR" sz="3200" b="0" i="0" u="none" strike="noStrike" kern="1200" baseline="0" dirty="0" err="1">
                          <a:solidFill>
                            <a:schemeClr val="tx1"/>
                          </a:solidFill>
                          <a:latin typeface="Arial" panose="020B0604020202020204" pitchFamily="34" charset="0"/>
                          <a:ea typeface="+mn-ea"/>
                          <a:cs typeface="Arial" panose="020B0604020202020204" pitchFamily="34" charset="0"/>
                        </a:rPr>
                        <a:t>Melchisédek</a:t>
                      </a: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 l’âge de Jacob, et la longue vie de </a:t>
                      </a:r>
                      <a:r>
                        <a:rPr lang="fr-FR" sz="3200" b="0" i="0" u="none" strike="noStrike" kern="1200" baseline="0" dirty="0" err="1">
                          <a:solidFill>
                            <a:schemeClr val="tx1"/>
                          </a:solidFill>
                          <a:latin typeface="Arial" panose="020B0604020202020204" pitchFamily="34" charset="0"/>
                          <a:ea typeface="+mn-ea"/>
                          <a:cs typeface="Arial" panose="020B0604020202020204" pitchFamily="34" charset="0"/>
                        </a:rPr>
                        <a:t>Matusalem</a:t>
                      </a: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 l’intelligence de David, la sagesse de Salomon,</a:t>
                      </a:r>
                      <a:endParaRPr kumimoji="0" lang="en-CA" sz="4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algn="just" rtl="1"/>
                      <a:r>
                        <a:rPr lang="ar-EG" sz="4300" b="0" i="0" u="none" strike="noStrike" kern="1200" baseline="0" dirty="0">
                          <a:solidFill>
                            <a:schemeClr val="tx1"/>
                          </a:solidFill>
                          <a:latin typeface="+mn-lt"/>
                          <a:ea typeface="+mn-ea"/>
                          <a:cs typeface="+mn-cs"/>
                        </a:rPr>
                        <a:t>نلت نعمة موسي،</a:t>
                      </a:r>
                    </a:p>
                    <a:p>
                      <a:pPr algn="just" rtl="1"/>
                      <a:r>
                        <a:rPr lang="ar-EG" sz="4300" b="0" i="0" u="none" strike="noStrike" kern="1200" baseline="0" dirty="0">
                          <a:solidFill>
                            <a:schemeClr val="tx1"/>
                          </a:solidFill>
                          <a:latin typeface="+mn-lt"/>
                          <a:ea typeface="+mn-ea"/>
                          <a:cs typeface="+mn-cs"/>
                        </a:rPr>
                        <a:t>وكهنوت</a:t>
                      </a:r>
                      <a:r>
                        <a:rPr lang="fr-FR" sz="4300" b="0" i="0" u="none" strike="noStrike" kern="1200" baseline="0" dirty="0">
                          <a:solidFill>
                            <a:schemeClr val="tx1"/>
                          </a:solidFill>
                          <a:latin typeface="+mn-lt"/>
                          <a:ea typeface="+mn-ea"/>
                          <a:cs typeface="+mn-cs"/>
                        </a:rPr>
                        <a:t> </a:t>
                      </a:r>
                      <a:r>
                        <a:rPr lang="ar-EG" sz="4300" b="0" i="0" u="none" strike="noStrike" kern="1200" baseline="0" dirty="0" err="1">
                          <a:solidFill>
                            <a:schemeClr val="tx1"/>
                          </a:solidFill>
                          <a:latin typeface="+mn-lt"/>
                          <a:ea typeface="+mn-ea"/>
                          <a:cs typeface="+mn-cs"/>
                        </a:rPr>
                        <a:t>ملشيصادق</a:t>
                      </a:r>
                      <a:r>
                        <a:rPr lang="ar-EG" sz="4300" b="0" i="0" u="none" strike="noStrike" kern="1200" baseline="0" dirty="0">
                          <a:solidFill>
                            <a:schemeClr val="tx1"/>
                          </a:solidFill>
                          <a:latin typeface="+mn-lt"/>
                          <a:ea typeface="+mn-ea"/>
                          <a:cs typeface="+mn-cs"/>
                        </a:rPr>
                        <a:t>،</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وشيخوخة يعقوب،</a:t>
                      </a:r>
                    </a:p>
                    <a:p>
                      <a:pPr algn="just" rtl="1"/>
                      <a:r>
                        <a:rPr lang="ar-EG" sz="4300" b="0" i="0" u="none" strike="noStrike" kern="1200" baseline="0" dirty="0">
                          <a:solidFill>
                            <a:schemeClr val="tx1"/>
                          </a:solidFill>
                          <a:latin typeface="+mn-lt"/>
                          <a:ea typeface="+mn-ea"/>
                          <a:cs typeface="+mn-cs"/>
                        </a:rPr>
                        <a:t>وطول عمر</a:t>
                      </a:r>
                      <a:r>
                        <a:rPr lang="fr-FR" sz="4300" b="0" i="0" u="none" strike="noStrike" kern="1200" baseline="0" dirty="0">
                          <a:solidFill>
                            <a:schemeClr val="tx1"/>
                          </a:solidFill>
                          <a:latin typeface="+mn-lt"/>
                          <a:ea typeface="+mn-ea"/>
                          <a:cs typeface="+mn-cs"/>
                        </a:rPr>
                        <a:t> </a:t>
                      </a:r>
                      <a:r>
                        <a:rPr lang="ar-EG" sz="4300" b="0" i="0" u="none" strike="noStrike" kern="1200" baseline="0" dirty="0" err="1">
                          <a:solidFill>
                            <a:schemeClr val="tx1"/>
                          </a:solidFill>
                          <a:latin typeface="+mn-lt"/>
                          <a:ea typeface="+mn-ea"/>
                          <a:cs typeface="+mn-cs"/>
                        </a:rPr>
                        <a:t>متوشالح</a:t>
                      </a:r>
                      <a:r>
                        <a:rPr lang="ar-EG" sz="4300" b="0" i="0" u="none" strike="noStrike" kern="1200" baseline="0" dirty="0">
                          <a:solidFill>
                            <a:schemeClr val="tx1"/>
                          </a:solidFill>
                          <a:latin typeface="+mn-lt"/>
                          <a:ea typeface="+mn-ea"/>
                          <a:cs typeface="+mn-cs"/>
                        </a:rPr>
                        <a:t>،</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والفهم المختار الذي</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لداود، وحكمة</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سليمان،</a:t>
                      </a:r>
                      <a:endParaRPr kumimoji="0" lang="en-CA" sz="5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Tableau 6">
            <a:extLst>
              <a:ext uri="{FF2B5EF4-FFF2-40B4-BE49-F238E27FC236}">
                <a16:creationId xmlns:a16="http://schemas.microsoft.com/office/drawing/2014/main" id="{1EE7D003-8ED1-4419-9D73-B0DF73D09383}"/>
              </a:ext>
            </a:extLst>
          </p:cNvPr>
          <p:cNvGraphicFramePr>
            <a:graphicFrameLocks noGrp="1"/>
          </p:cNvGraphicFramePr>
          <p:nvPr/>
        </p:nvGraphicFramePr>
        <p:xfrm>
          <a:off x="2032000" y="67112"/>
          <a:ext cx="8128000" cy="3962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49476720"/>
                    </a:ext>
                  </a:extLst>
                </a:gridCol>
              </a:tblGrid>
              <a:tr h="396240">
                <a:tc>
                  <a:txBody>
                    <a:bodyPr/>
                    <a:lstStyle/>
                    <a:p>
                      <a:pPr algn="ctr"/>
                      <a:r>
                        <a:rPr lang="fr-FR" sz="2000" dirty="0"/>
                        <a:t>Canon final en présence d’un Père</a:t>
                      </a: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036909"/>
                  </a:ext>
                </a:extLst>
              </a:tr>
            </a:tbl>
          </a:graphicData>
        </a:graphic>
      </p:graphicFrame>
    </p:spTree>
    <p:extLst>
      <p:ext uri="{BB962C8B-B14F-4D97-AF65-F5344CB8AC3E}">
        <p14:creationId xmlns:p14="http://schemas.microsoft.com/office/powerpoint/2010/main" val="28824408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2594" name="Group 2"/>
          <p:cNvGraphicFramePr>
            <a:graphicFrameLocks noGrp="1"/>
          </p:cNvGraphicFramePr>
          <p:nvPr>
            <p:extLst>
              <p:ext uri="{D42A27DB-BD31-4B8C-83A1-F6EECF244321}">
                <p14:modId xmlns:p14="http://schemas.microsoft.com/office/powerpoint/2010/main" val="3510168909"/>
              </p:ext>
            </p:extLst>
          </p:nvPr>
        </p:nvGraphicFramePr>
        <p:xfrm>
          <a:off x="1" y="0"/>
          <a:ext cx="12192001" cy="6858000"/>
        </p:xfrm>
        <a:graphic>
          <a:graphicData uri="http://schemas.openxmlformats.org/drawingml/2006/table">
            <a:tbl>
              <a:tblPr/>
              <a:tblGrid>
                <a:gridCol w="4729804">
                  <a:extLst>
                    <a:ext uri="{9D8B030D-6E8A-4147-A177-3AD203B41FA5}">
                      <a16:colId xmlns:a16="http://schemas.microsoft.com/office/drawing/2014/main" val="20000"/>
                    </a:ext>
                  </a:extLst>
                </a:gridCol>
                <a:gridCol w="4236936">
                  <a:extLst>
                    <a:ext uri="{9D8B030D-6E8A-4147-A177-3AD203B41FA5}">
                      <a16:colId xmlns:a16="http://schemas.microsoft.com/office/drawing/2014/main" val="20001"/>
                    </a:ext>
                  </a:extLst>
                </a:gridCol>
                <a:gridCol w="3225261">
                  <a:extLst>
                    <a:ext uri="{9D8B030D-6E8A-4147-A177-3AD203B41FA5}">
                      <a16:colId xmlns:a16="http://schemas.microsoft.com/office/drawing/2014/main" val="20002"/>
                    </a:ext>
                  </a:extLst>
                </a:gridCol>
              </a:tblGrid>
              <a:tr h="65227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Pip~neuma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m~parakl</a:t>
                      </a:r>
                      <a:r>
                        <a:rPr kumimoji="0" lang="en-US" sz="3700" b="0" i="0" u="none" strike="noStrike" cap="none" normalizeH="0" baseline="0" dirty="0">
                          <a:ln>
                            <a:noFill/>
                          </a:ln>
                          <a:solidFill>
                            <a:schemeClr val="tx1"/>
                          </a:solidFill>
                          <a:effectLst/>
                          <a:latin typeface="Coptic1" pitchFamily="2" charset="0"/>
                          <a:cs typeface="Arial" charset="0"/>
                        </a:rPr>
                        <a:t>/ton v/</a:t>
                      </a:r>
                      <a:r>
                        <a:rPr kumimoji="0" lang="en-US" sz="3700" b="0" i="0" u="none" strike="noStrike" cap="none" normalizeH="0" baseline="0" dirty="0" err="1">
                          <a:ln>
                            <a:noFill/>
                          </a:ln>
                          <a:solidFill>
                            <a:schemeClr val="tx1"/>
                          </a:solidFill>
                          <a:effectLst/>
                          <a:latin typeface="Coptic1" pitchFamily="2" charset="0"/>
                          <a:cs typeface="Arial" charset="0"/>
                        </a:rPr>
                        <a:t>e~tafi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nia~poctoloc</a:t>
                      </a:r>
                      <a:r>
                        <a:rPr kumimoji="0" lang="en-US" sz="3700" b="0" i="0" u="none" strike="noStrike" cap="none" normalizeH="0" baseline="0" dirty="0">
                          <a:ln>
                            <a:noFill/>
                          </a:ln>
                          <a:solidFill>
                            <a:schemeClr val="tx1"/>
                          </a:solidFill>
                          <a:effectLst/>
                          <a:latin typeface="Coptic1" pitchFamily="2" charset="0"/>
                          <a:cs typeface="Arial" charset="0"/>
                        </a:rPr>
                        <a:t>. P~[</a:t>
                      </a:r>
                      <a:r>
                        <a:rPr kumimoji="0" lang="en-US" sz="3700" b="0" i="0" u="none" strike="noStrike" cap="none" normalizeH="0" baseline="0" dirty="0" err="1">
                          <a:ln>
                            <a:noFill/>
                          </a:ln>
                          <a:solidFill>
                            <a:schemeClr val="tx1"/>
                          </a:solidFill>
                          <a:effectLst/>
                          <a:latin typeface="Coptic1" pitchFamily="2" charset="0"/>
                          <a:cs typeface="Arial" charset="0"/>
                        </a:rPr>
                        <a:t>oic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e~fea~reh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e~p~wnq</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p~taho</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e~ratf</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m~peniwt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ettai</a:t>
                      </a:r>
                      <a:r>
                        <a:rPr kumimoji="0" lang="en-US" sz="3700" b="0" i="0" u="none" strike="noStrike" cap="none" normalizeH="0" baseline="0" dirty="0">
                          <a:ln>
                            <a:noFill/>
                          </a:ln>
                          <a:solidFill>
                            <a:schemeClr val="tx1"/>
                          </a:solidFill>
                          <a:effectLst/>
                          <a:latin typeface="Coptic1" pitchFamily="2" charset="0"/>
                          <a:cs typeface="Arial" charset="0"/>
                        </a:rPr>
                        <a:t>/out </a:t>
                      </a:r>
                      <a:r>
                        <a:rPr kumimoji="0" lang="en-US" sz="3700" b="0" i="0" u="none" strike="noStrike" cap="none" normalizeH="0" baseline="0" dirty="0" err="1">
                          <a:ln>
                            <a:noFill/>
                          </a:ln>
                          <a:solidFill>
                            <a:schemeClr val="tx1"/>
                          </a:solidFill>
                          <a:effectLst/>
                          <a:latin typeface="Coptic1" pitchFamily="2" charset="0"/>
                          <a:cs typeface="Arial" charset="0"/>
                        </a:rPr>
                        <a:t>n~ar,ie~reuc</a:t>
                      </a:r>
                      <a:r>
                        <a:rPr kumimoji="0" lang="en-US" sz="3700" b="0" i="0" u="none" strike="noStrike" cap="none" normalizeH="0" baseline="0" dirty="0">
                          <a:ln>
                            <a:noFill/>
                          </a:ln>
                          <a:solidFill>
                            <a:schemeClr val="tx1"/>
                          </a:solidFill>
                          <a:effectLst/>
                          <a:latin typeface="Coptic1" pitchFamily="2" charset="0"/>
                          <a:cs typeface="Arial" charset="0"/>
                        </a:rPr>
                        <a:t>: papa abba</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Tawadroc</a:t>
                      </a:r>
                      <a:r>
                        <a:rPr kumimoji="0" lang="en-US" sz="3700" b="0" i="0" u="none" strike="noStrike" cap="none" normalizeH="0" baseline="0" dirty="0">
                          <a:ln>
                            <a:noFill/>
                          </a:ln>
                          <a:solidFill>
                            <a:schemeClr val="tx1"/>
                          </a:solidFill>
                          <a:effectLst/>
                          <a:latin typeface="Coptic1" pitchFamily="2" charset="0"/>
                          <a:cs typeface="Arial" charset="0"/>
                        </a:rPr>
                        <a:t>.</a:t>
                      </a:r>
                      <a:r>
                        <a:rPr kumimoji="0" lang="fr-FR"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peniwt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n~e~pickopoc</a:t>
                      </a:r>
                      <a:r>
                        <a:rPr kumimoji="0" lang="en-US" sz="3700" b="0" i="0" u="none" strike="noStrike" cap="none" normalizeH="0" baseline="0" dirty="0">
                          <a:ln>
                            <a:noFill/>
                          </a:ln>
                          <a:solidFill>
                            <a:schemeClr val="tx1"/>
                          </a:solidFill>
                          <a:effectLst/>
                          <a:latin typeface="Coptic1" pitchFamily="2" charset="0"/>
                          <a:cs typeface="Arial" charset="0"/>
                        </a:rPr>
                        <a:t> abba Mark.</a:t>
                      </a: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et l’Esprit Saint, le Paraclet qui est descendu sur les apôtres. Que le Seigneur garde la vie de notre bienheureux père, le grand prêtre, le pape, </a:t>
                      </a:r>
                      <a:r>
                        <a:rPr lang="fr-FR" sz="32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3200" b="0" i="0" u="none" strike="noStrike" kern="1200" baseline="0" dirty="0" err="1">
                          <a:solidFill>
                            <a:schemeClr val="tx1"/>
                          </a:solidFill>
                          <a:latin typeface="Arial" panose="020B0604020202020204" pitchFamily="34" charset="0"/>
                          <a:ea typeface="+mn-ea"/>
                          <a:cs typeface="Arial" panose="020B0604020202020204" pitchFamily="34" charset="0"/>
                        </a:rPr>
                        <a:t>Tawadros</a:t>
                      </a: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 et notre bienheureux père l’évêque </a:t>
                      </a:r>
                      <a:r>
                        <a:rPr lang="fr-FR" sz="32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 Marc.</a:t>
                      </a:r>
                      <a:endParaRPr kumimoji="0" lang="en-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700" b="0" i="0" u="none" strike="noStrike" cap="none" normalizeH="0" baseline="0" dirty="0">
                          <a:ln>
                            <a:noFill/>
                          </a:ln>
                          <a:solidFill>
                            <a:schemeClr val="tx1"/>
                          </a:solidFill>
                          <a:effectLst/>
                          <a:latin typeface="+mn-lt"/>
                          <a:cs typeface="Arial" charset="0"/>
                        </a:rPr>
                        <a:t>والروح المعزى الذي حل </a:t>
                      </a:r>
                      <a:br>
                        <a:rPr kumimoji="0" lang="ar-EG" sz="3700" b="0" i="0" u="none" strike="noStrike" cap="none" normalizeH="0" baseline="0" dirty="0">
                          <a:ln>
                            <a:noFill/>
                          </a:ln>
                          <a:solidFill>
                            <a:schemeClr val="tx1"/>
                          </a:solidFill>
                          <a:effectLst/>
                          <a:latin typeface="+mn-lt"/>
                          <a:cs typeface="Arial" charset="0"/>
                        </a:rPr>
                      </a:br>
                      <a:r>
                        <a:rPr kumimoji="0" lang="ar-EG" sz="3700" b="0" i="0" u="none" strike="noStrike" cap="none" normalizeH="0" baseline="0" dirty="0">
                          <a:ln>
                            <a:noFill/>
                          </a:ln>
                          <a:solidFill>
                            <a:schemeClr val="tx1"/>
                          </a:solidFill>
                          <a:effectLst/>
                          <a:latin typeface="+mn-lt"/>
                          <a:cs typeface="Arial" charset="0"/>
                        </a:rPr>
                        <a:t>على الرسل.</a:t>
                      </a:r>
                      <a:r>
                        <a:rPr kumimoji="0" lang="ar-SA" altLang="zh-TW" sz="3700" b="0" i="0" u="none" strike="noStrike" cap="none" normalizeH="0" baseline="0" dirty="0">
                          <a:ln>
                            <a:noFill/>
                          </a:ln>
                          <a:solidFill>
                            <a:schemeClr val="tx1"/>
                          </a:solidFill>
                          <a:effectLst/>
                          <a:latin typeface="+mn-lt"/>
                          <a:cs typeface="Arial" pitchFamily="34" charset="0"/>
                        </a:rPr>
                        <a:t> الرب يحفظ حياة وقيام أبينا المكرم رئيس الكهنة الباب</a:t>
                      </a:r>
                      <a:r>
                        <a:rPr kumimoji="0" lang="ar-EG" altLang="zh-TW" sz="3700" b="0" i="0" u="none" strike="noStrike" cap="none" normalizeH="0" baseline="0" dirty="0">
                          <a:ln>
                            <a:noFill/>
                          </a:ln>
                          <a:solidFill>
                            <a:schemeClr val="tx1"/>
                          </a:solidFill>
                          <a:effectLst/>
                          <a:latin typeface="+mn-lt"/>
                          <a:cs typeface="Arial" pitchFamily="34" charset="0"/>
                        </a:rPr>
                        <a:t>ا</a:t>
                      </a:r>
                      <a:r>
                        <a:rPr kumimoji="0" lang="ar-SA" altLang="zh-TW" sz="3700" b="0" i="0" u="none" strike="noStrike" cap="none" normalizeH="0" baseline="0" dirty="0">
                          <a:ln>
                            <a:noFill/>
                          </a:ln>
                          <a:solidFill>
                            <a:schemeClr val="tx1"/>
                          </a:solidFill>
                          <a:effectLst/>
                          <a:latin typeface="+mn-lt"/>
                          <a:cs typeface="Arial" pitchFamily="34" charset="0"/>
                        </a:rPr>
                        <a:t> أنبا </a:t>
                      </a:r>
                      <a:r>
                        <a:rPr kumimoji="0" lang="ar-EG" sz="3700" b="0" i="0" u="none" strike="noStrike" cap="none" normalizeH="0" baseline="0" dirty="0" err="1">
                          <a:ln>
                            <a:noFill/>
                          </a:ln>
                          <a:solidFill>
                            <a:schemeClr val="tx1"/>
                          </a:solidFill>
                          <a:effectLst/>
                          <a:latin typeface="Coptic1" pitchFamily="2" charset="0"/>
                          <a:cs typeface="Arial" charset="0"/>
                        </a:rPr>
                        <a:t>تاوضروس</a:t>
                      </a:r>
                      <a:r>
                        <a:rPr kumimoji="0" lang="ar-EG" altLang="zh-TW" sz="3700" b="0" i="0" u="none" strike="noStrike" cap="none" normalizeH="0" baseline="0" dirty="0">
                          <a:ln>
                            <a:noFill/>
                          </a:ln>
                          <a:solidFill>
                            <a:schemeClr val="tx1"/>
                          </a:solidFill>
                          <a:effectLst/>
                          <a:latin typeface="+mn-lt"/>
                          <a:cs typeface="Arial" pitchFamily="34" charset="0"/>
                        </a:rPr>
                        <a:t> </a:t>
                      </a:r>
                      <a:r>
                        <a:rPr kumimoji="0" lang="ar-SA" altLang="zh-TW" sz="3700" b="0" i="0" u="none" strike="noStrike" cap="none" normalizeH="0" baseline="0" dirty="0" err="1">
                          <a:ln>
                            <a:noFill/>
                          </a:ln>
                          <a:solidFill>
                            <a:schemeClr val="tx1"/>
                          </a:solidFill>
                          <a:effectLst/>
                          <a:latin typeface="+mn-lt"/>
                          <a:cs typeface="Arial" pitchFamily="34" charset="0"/>
                        </a:rPr>
                        <a:t>وأبيناالأسقف</a:t>
                      </a:r>
                      <a:r>
                        <a:rPr kumimoji="0" lang="ar-EG" altLang="zh-TW" sz="3700" b="0" i="0" u="none" strike="noStrike" cap="none" normalizeH="0" baseline="0" dirty="0">
                          <a:ln>
                            <a:noFill/>
                          </a:ln>
                          <a:solidFill>
                            <a:schemeClr val="tx1"/>
                          </a:solidFill>
                          <a:effectLst/>
                          <a:latin typeface="+mn-lt"/>
                          <a:cs typeface="Arial" pitchFamily="34" charset="0"/>
                        </a:rPr>
                        <a:t> </a:t>
                      </a:r>
                      <a:r>
                        <a:rPr kumimoji="0" lang="ar-SA" altLang="zh-TW" sz="3700" b="0" i="0" u="none" strike="noStrike" cap="none" normalizeH="0" baseline="0" dirty="0">
                          <a:ln>
                            <a:noFill/>
                          </a:ln>
                          <a:solidFill>
                            <a:schemeClr val="tx1"/>
                          </a:solidFill>
                          <a:effectLst/>
                          <a:latin typeface="+mn-lt"/>
                          <a:cs typeface="Arial" pitchFamily="34" charset="0"/>
                        </a:rPr>
                        <a:t>أنبا </a:t>
                      </a:r>
                      <a:r>
                        <a:rPr lang="ar-EG" sz="3700" dirty="0"/>
                        <a:t>مارك</a:t>
                      </a:r>
                      <a:endParaRPr kumimoji="0" lang="en-CA" sz="3700" b="0" i="0" u="none" strike="noStrike" cap="none" normalizeH="0" baseline="0" dirty="0">
                        <a:ln>
                          <a:noFill/>
                        </a:ln>
                        <a:solidFill>
                          <a:schemeClr val="tx1"/>
                        </a:solidFill>
                        <a:effectLst/>
                        <a:latin typeface="+mn-lt"/>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3700" b="0" i="0" u="none" strike="noStrike" cap="none" normalizeH="0" baseline="0" dirty="0">
                        <a:ln>
                          <a:noFill/>
                        </a:ln>
                        <a:solidFill>
                          <a:schemeClr val="tx1"/>
                        </a:solidFill>
                        <a:effectLst/>
                        <a:latin typeface="+mn-lt"/>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712900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a:extLst>
              <a:ext uri="{FF2B5EF4-FFF2-40B4-BE49-F238E27FC236}">
                <a16:creationId xmlns:a16="http://schemas.microsoft.com/office/drawing/2014/main" id="{94B3618D-A5FE-4934-83D4-A518B9036BF1}"/>
              </a:ext>
            </a:extLst>
          </p:cNvPr>
          <p:cNvGraphicFramePr>
            <a:graphicFrameLocks noGrp="1"/>
          </p:cNvGraphicFramePr>
          <p:nvPr>
            <p:extLst>
              <p:ext uri="{D42A27DB-BD31-4B8C-83A1-F6EECF244321}">
                <p14:modId xmlns:p14="http://schemas.microsoft.com/office/powerpoint/2010/main" val="2885202590"/>
              </p:ext>
            </p:extLst>
          </p:nvPr>
        </p:nvGraphicFramePr>
        <p:xfrm>
          <a:off x="0" y="228600"/>
          <a:ext cx="12192000" cy="6492240"/>
        </p:xfrm>
        <a:graphic>
          <a:graphicData uri="http://schemas.openxmlformats.org/drawingml/2006/table">
            <a:tbl>
              <a:tblPr/>
              <a:tblGrid>
                <a:gridCol w="4565515">
                  <a:extLst>
                    <a:ext uri="{9D8B030D-6E8A-4147-A177-3AD203B41FA5}">
                      <a16:colId xmlns:a16="http://schemas.microsoft.com/office/drawing/2014/main" val="20000"/>
                    </a:ext>
                  </a:extLst>
                </a:gridCol>
                <a:gridCol w="3994825">
                  <a:extLst>
                    <a:ext uri="{9D8B030D-6E8A-4147-A177-3AD203B41FA5}">
                      <a16:colId xmlns:a16="http://schemas.microsoft.com/office/drawing/2014/main" val="20001"/>
                    </a:ext>
                  </a:extLst>
                </a:gridCol>
                <a:gridCol w="3631660">
                  <a:extLst>
                    <a:ext uri="{9D8B030D-6E8A-4147-A177-3AD203B41FA5}">
                      <a16:colId xmlns:a16="http://schemas.microsoft.com/office/drawing/2014/main" val="20002"/>
                    </a:ext>
                  </a:extLst>
                </a:gridCol>
              </a:tblGrid>
              <a:tr h="62890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300" b="0" i="0" u="none" strike="noStrike" cap="none" normalizeH="0" baseline="0" dirty="0" err="1">
                          <a:ln>
                            <a:noFill/>
                          </a:ln>
                          <a:solidFill>
                            <a:schemeClr val="tx1"/>
                          </a:solidFill>
                          <a:effectLst/>
                          <a:latin typeface="Coptic1" pitchFamily="2" charset="0"/>
                          <a:cs typeface="Arial" charset="0"/>
                        </a:rPr>
                        <a:t>Vnou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n~te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t~ve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efe~tajrof</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efe~tajrou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hijen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pefy~ronoc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nouy~ronoc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n~hanm</a:t>
                      </a:r>
                      <a:r>
                        <a:rPr kumimoji="0" lang="en-US" sz="3300" b="0" i="0" u="none" strike="noStrike" cap="none" normalizeH="0" baseline="0" dirty="0">
                          <a:ln>
                            <a:noFill/>
                          </a:ln>
                          <a:solidFill>
                            <a:schemeClr val="tx1"/>
                          </a:solidFill>
                          <a:effectLst/>
                          <a:latin typeface="Coptic1" pitchFamily="2" charset="0"/>
                          <a:cs typeface="Arial" charset="0"/>
                        </a:rPr>
                        <a:t>/s n~[</a:t>
                      </a:r>
                      <a:r>
                        <a:rPr kumimoji="0" lang="en-US" sz="3300" b="0" i="0" u="none" strike="noStrike" cap="none" normalizeH="0" baseline="0" dirty="0" err="1">
                          <a:ln>
                            <a:noFill/>
                          </a:ln>
                          <a:solidFill>
                            <a:schemeClr val="tx1"/>
                          </a:solidFill>
                          <a:effectLst/>
                          <a:latin typeface="Coptic1" pitchFamily="2" charset="0"/>
                          <a:cs typeface="Arial" charset="0"/>
                        </a:rPr>
                        <a:t>rompi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nem</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hanc</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n~hir</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nikon</a:t>
                      </a:r>
                      <a:r>
                        <a:rPr kumimoji="0" lang="en-US" sz="33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3300" b="0" i="0" kern="1200" dirty="0" err="1">
                          <a:solidFill>
                            <a:schemeClr val="tx1"/>
                          </a:solidFill>
                          <a:effectLst/>
                          <a:latin typeface="Coptic1" pitchFamily="2" charset="0"/>
                          <a:ea typeface="+mn-ea"/>
                          <a:cs typeface="+mn-cs"/>
                        </a:rPr>
                        <a:t>N~tefyebio</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n~nefjaji</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n~noujaji</a:t>
                      </a:r>
                      <a:r>
                        <a:rPr lang="fr-FR" sz="3300" b="0" i="0" kern="1200" dirty="0">
                          <a:solidFill>
                            <a:schemeClr val="tx1"/>
                          </a:solidFill>
                          <a:effectLst/>
                          <a:latin typeface="Coptic1" pitchFamily="2" charset="0"/>
                          <a:ea typeface="+mn-ea"/>
                          <a:cs typeface="+mn-cs"/>
                        </a:rPr>
                        <a:t>) t/</a:t>
                      </a:r>
                      <a:r>
                        <a:rPr lang="fr-FR" sz="3300" b="0" i="0" kern="1200" dirty="0" err="1">
                          <a:solidFill>
                            <a:schemeClr val="tx1"/>
                          </a:solidFill>
                          <a:effectLst/>
                          <a:latin typeface="Coptic1" pitchFamily="2" charset="0"/>
                          <a:ea typeface="+mn-ea"/>
                          <a:cs typeface="+mn-cs"/>
                        </a:rPr>
                        <a:t>rou</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capec</a:t>
                      </a:r>
                      <a:r>
                        <a:rPr lang="fr-FR" sz="3300" b="0" i="0" kern="1200" dirty="0">
                          <a:solidFill>
                            <a:schemeClr val="tx1"/>
                          </a:solidFill>
                          <a:effectLst/>
                          <a:latin typeface="Coptic1" pitchFamily="2" charset="0"/>
                          <a:ea typeface="+mn-ea"/>
                          <a:cs typeface="+mn-cs"/>
                        </a:rPr>
                        <a:t>/t </a:t>
                      </a:r>
                      <a:r>
                        <a:rPr lang="fr-FR" sz="3300" b="0" i="0" kern="1200" dirty="0" err="1">
                          <a:solidFill>
                            <a:schemeClr val="tx1"/>
                          </a:solidFill>
                          <a:effectLst/>
                          <a:latin typeface="Coptic1" pitchFamily="2" charset="0"/>
                          <a:ea typeface="+mn-ea"/>
                          <a:cs typeface="+mn-cs"/>
                        </a:rPr>
                        <a:t>n~nef</a:t>
                      </a:r>
                      <a:r>
                        <a:rPr lang="fr-FR" sz="3300" b="0" i="0" kern="1200" dirty="0">
                          <a:solidFill>
                            <a:schemeClr val="tx1"/>
                          </a:solidFill>
                          <a:effectLst/>
                          <a:latin typeface="Coptic1" pitchFamily="2" charset="0"/>
                          <a:ea typeface="+mn-ea"/>
                          <a:cs typeface="+mn-cs"/>
                        </a:rPr>
                        <a:t>[</a:t>
                      </a:r>
                      <a:r>
                        <a:rPr lang="fr-FR" sz="3300" b="0" i="0" kern="1200" dirty="0" err="1">
                          <a:solidFill>
                            <a:schemeClr val="tx1"/>
                          </a:solidFill>
                          <a:effectLst/>
                          <a:latin typeface="Coptic1" pitchFamily="2" charset="0"/>
                          <a:ea typeface="+mn-ea"/>
                          <a:cs typeface="+mn-cs"/>
                        </a:rPr>
                        <a:t>alauj</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n~nnou</a:t>
                      </a:r>
                      <a:r>
                        <a:rPr lang="fr-FR" sz="3300" b="0" i="0" kern="1200" dirty="0">
                          <a:solidFill>
                            <a:schemeClr val="tx1"/>
                          </a:solidFill>
                          <a:effectLst/>
                          <a:latin typeface="Coptic1" pitchFamily="2" charset="0"/>
                          <a:ea typeface="+mn-ea"/>
                          <a:cs typeface="+mn-cs"/>
                        </a:rPr>
                        <a:t>[</a:t>
                      </a:r>
                      <a:r>
                        <a:rPr lang="fr-FR" sz="3300" b="0" i="0" kern="1200" dirty="0" err="1">
                          <a:solidFill>
                            <a:schemeClr val="tx1"/>
                          </a:solidFill>
                          <a:effectLst/>
                          <a:latin typeface="Coptic1" pitchFamily="2" charset="0"/>
                          <a:ea typeface="+mn-ea"/>
                          <a:cs typeface="+mn-cs"/>
                        </a:rPr>
                        <a:t>alauj</a:t>
                      </a:r>
                      <a:r>
                        <a:rPr lang="fr-FR" sz="3300" b="0" i="0" kern="1200" dirty="0">
                          <a:solidFill>
                            <a:schemeClr val="tx1"/>
                          </a:solidFill>
                          <a:effectLst/>
                          <a:latin typeface="Coptic1" pitchFamily="2" charset="0"/>
                          <a:ea typeface="+mn-ea"/>
                          <a:cs typeface="+mn-cs"/>
                        </a:rPr>
                        <a:t>) n~,</a:t>
                      </a:r>
                      <a:r>
                        <a:rPr lang="fr-FR" sz="3300" b="0" i="0" kern="1200" dirty="0" err="1">
                          <a:solidFill>
                            <a:schemeClr val="tx1"/>
                          </a:solidFill>
                          <a:effectLst/>
                          <a:latin typeface="Coptic1" pitchFamily="2" charset="0"/>
                          <a:ea typeface="+mn-ea"/>
                          <a:cs typeface="+mn-cs"/>
                        </a:rPr>
                        <a:t>wlem</a:t>
                      </a:r>
                      <a:r>
                        <a:rPr lang="fr-FR" sz="3300" b="0" i="0" kern="1200" dirty="0">
                          <a:solidFill>
                            <a:schemeClr val="tx1"/>
                          </a:solidFill>
                          <a:effectLst/>
                          <a:latin typeface="Coptic1" pitchFamily="2" charset="0"/>
                          <a:ea typeface="+mn-ea"/>
                          <a:cs typeface="+mn-cs"/>
                        </a:rPr>
                        <a:t>.</a:t>
                      </a:r>
                      <a:endParaRPr kumimoji="0" lang="en-US" sz="3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Que le Dieu du ciel le(s) maintienne sur son/leur trône de nombreuses années paisibles</a:t>
                      </a:r>
                    </a:p>
                    <a:p>
                      <a:pPr algn="just"/>
                      <a:endParaRPr lang="fr-FR" sz="3500" b="0" i="0" u="none" strike="noStrike" kern="1200" baseline="0" dirty="0">
                        <a:solidFill>
                          <a:schemeClr val="tx1"/>
                        </a:solidFill>
                        <a:latin typeface="Arial" panose="020B0604020202020204" pitchFamily="34" charset="0"/>
                        <a:ea typeface="+mn-ea"/>
                        <a:cs typeface="Arial" panose="020B0604020202020204" pitchFamily="34" charset="0"/>
                      </a:endParaRPr>
                    </a:p>
                    <a:p>
                      <a:pPr algn="just"/>
                      <a:endParaRPr lang="fr-FR" sz="3500" b="0" i="0" u="none" strike="noStrike" kern="1200" baseline="0" dirty="0">
                        <a:solidFill>
                          <a:schemeClr val="tx1"/>
                        </a:solidFill>
                        <a:latin typeface="Arial" panose="020B0604020202020204" pitchFamily="34" charset="0"/>
                        <a:ea typeface="+mn-ea"/>
                        <a:cs typeface="Arial" panose="020B0604020202020204" pitchFamily="34" charset="0"/>
                      </a:endParaRPr>
                    </a:p>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et qu’Il lui/leur soumette</a:t>
                      </a:r>
                    </a:p>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rapidement tous ses/leurs ennemis.</a:t>
                      </a:r>
                      <a:endParaRPr kumimoji="0" lang="en-CA" sz="3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3700" b="0" i="0" u="none" strike="noStrike" cap="none" normalizeH="0" baseline="0" dirty="0">
                          <a:ln>
                            <a:noFill/>
                          </a:ln>
                          <a:solidFill>
                            <a:schemeClr val="tx1"/>
                          </a:solidFill>
                          <a:effectLst/>
                          <a:latin typeface="Arial" pitchFamily="34" charset="0"/>
                          <a:cs typeface="Arial" pitchFamily="34" charset="0"/>
                        </a:rPr>
                        <a:t>إله السماء يثبته (هما</a:t>
                      </a:r>
                      <a:r>
                        <a:rPr kumimoji="0" lang="ar-EG" altLang="zh-TW" sz="3700" b="0" i="0" u="none" strike="noStrike" cap="none" normalizeH="0" baseline="0" dirty="0">
                          <a:ln>
                            <a:noFill/>
                          </a:ln>
                          <a:solidFill>
                            <a:schemeClr val="tx1"/>
                          </a:solidFill>
                          <a:effectLst/>
                          <a:latin typeface="Arial" pitchFamily="34" charset="0"/>
                          <a:cs typeface="Arial" pitchFamily="34" charset="0"/>
                        </a:rPr>
                        <a:t>) </a:t>
                      </a:r>
                      <a:r>
                        <a:rPr kumimoji="0" lang="ar-SA" altLang="zh-TW" sz="3700" b="0" i="0" u="none" strike="noStrike" cap="none" normalizeH="0" baseline="0" dirty="0">
                          <a:ln>
                            <a:noFill/>
                          </a:ln>
                          <a:solidFill>
                            <a:schemeClr val="tx1"/>
                          </a:solidFill>
                          <a:effectLst/>
                          <a:latin typeface="Arial" pitchFamily="34" charset="0"/>
                          <a:cs typeface="Arial" pitchFamily="34" charset="0"/>
                        </a:rPr>
                        <a:t>على كرسيه (كرسيهما) سنين كثيرة وأزمنة سلامية. ويخضع جميع أعداءه (أعدائهما) تحت قدميه (قدميهما) سريعاً.</a:t>
                      </a:r>
                      <a:endParaRPr kumimoji="0" lang="ar-SA" sz="37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3700" b="0" i="0" u="none" strike="noStrike" cap="none" normalizeH="0" baseline="0" dirty="0">
                          <a:ln>
                            <a:noFill/>
                          </a:ln>
                          <a:solidFill>
                            <a:schemeClr val="tx1"/>
                          </a:solidFill>
                          <a:effectLst/>
                          <a:latin typeface="Arial" pitchFamily="34" charset="0"/>
                          <a:cs typeface="Arial" pitchFamily="34" charset="0"/>
                        </a:rPr>
                        <a:t>ويخضع جميع أعداءه (أعدائهما) تحت قدميه (قدميهما) سريعاً.</a:t>
                      </a: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637756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7714" name="Group 2"/>
          <p:cNvGraphicFramePr>
            <a:graphicFrameLocks noGrp="1"/>
          </p:cNvGraphicFramePr>
          <p:nvPr/>
        </p:nvGraphicFramePr>
        <p:xfrm>
          <a:off x="0" y="249136"/>
          <a:ext cx="12192000" cy="6045741"/>
        </p:xfrm>
        <a:graphic>
          <a:graphicData uri="http://schemas.openxmlformats.org/drawingml/2006/table">
            <a:tbl>
              <a:tblPr/>
              <a:tblGrid>
                <a:gridCol w="4196633">
                  <a:extLst>
                    <a:ext uri="{9D8B030D-6E8A-4147-A177-3AD203B41FA5}">
                      <a16:colId xmlns:a16="http://schemas.microsoft.com/office/drawing/2014/main" val="20000"/>
                    </a:ext>
                  </a:extLst>
                </a:gridCol>
                <a:gridCol w="4317543">
                  <a:extLst>
                    <a:ext uri="{9D8B030D-6E8A-4147-A177-3AD203B41FA5}">
                      <a16:colId xmlns:a16="http://schemas.microsoft.com/office/drawing/2014/main" val="20001"/>
                    </a:ext>
                  </a:extLst>
                </a:gridCol>
                <a:gridCol w="3677824">
                  <a:extLst>
                    <a:ext uri="{9D8B030D-6E8A-4147-A177-3AD203B41FA5}">
                      <a16:colId xmlns:a16="http://schemas.microsoft.com/office/drawing/2014/main" val="20002"/>
                    </a:ext>
                  </a:extLst>
                </a:gridCol>
              </a:tblGrid>
              <a:tr h="604574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800" b="0" i="0" u="none" strike="noStrike" cap="none" normalizeH="0" baseline="0" dirty="0" err="1">
                          <a:ln>
                            <a:noFill/>
                          </a:ln>
                          <a:solidFill>
                            <a:schemeClr val="tx1"/>
                          </a:solidFill>
                          <a:effectLst/>
                          <a:latin typeface="Coptic1" pitchFamily="2" charset="0"/>
                          <a:cs typeface="Arial" charset="0"/>
                        </a:rPr>
                        <a:t>Twbh</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e~P</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err="1">
                          <a:ln>
                            <a:noFill/>
                          </a:ln>
                          <a:solidFill>
                            <a:schemeClr val="tx1"/>
                          </a:solidFill>
                          <a:effectLst/>
                          <a:latin typeface="Coptic1" pitchFamily="2" charset="0"/>
                          <a:cs typeface="Arial" charset="0"/>
                        </a:rPr>
                        <a:t>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e~h~r</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err="1">
                          <a:ln>
                            <a:noFill/>
                          </a:ln>
                          <a:solidFill>
                            <a:schemeClr val="tx1"/>
                          </a:solidFill>
                          <a:effectLst/>
                          <a:latin typeface="Coptic1" pitchFamily="2" charset="0"/>
                          <a:cs typeface="Arial" charset="0"/>
                        </a:rPr>
                        <a:t>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ejwn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n~tef,a</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nennobi</a:t>
                      </a:r>
                      <a:r>
                        <a:rPr kumimoji="0" lang="en-US" sz="4800" b="0" i="0" u="none" strike="noStrike" cap="none" normalizeH="0" baseline="0" dirty="0">
                          <a:ln>
                            <a:noFill/>
                          </a:ln>
                          <a:solidFill>
                            <a:schemeClr val="tx1"/>
                          </a:solidFill>
                          <a:effectLst/>
                          <a:latin typeface="Coptic1" pitchFamily="2" charset="0"/>
                          <a:cs typeface="Arial" charset="0"/>
                        </a:rPr>
                        <a:t> nan </a:t>
                      </a:r>
                      <a:r>
                        <a:rPr kumimoji="0" lang="en-US" sz="4800" b="0" i="0" u="none" strike="noStrike" cap="none" normalizeH="0" baseline="0" dirty="0" err="1">
                          <a:ln>
                            <a:noFill/>
                          </a:ln>
                          <a:solidFill>
                            <a:schemeClr val="tx1"/>
                          </a:solidFill>
                          <a:effectLst/>
                          <a:latin typeface="Coptic1" pitchFamily="2" charset="0"/>
                          <a:cs typeface="Arial" charset="0"/>
                        </a:rPr>
                        <a:t>e~bol</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qen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ouhir</a:t>
                      </a:r>
                      <a:r>
                        <a:rPr kumimoji="0" lang="en-US" sz="4800" b="0" i="0" u="none" strike="noStrike" cap="none" normalizeH="0" baseline="0" dirty="0">
                          <a:ln>
                            <a:noFill/>
                          </a:ln>
                          <a:solidFill>
                            <a:schemeClr val="tx1"/>
                          </a:solidFill>
                          <a:effectLst/>
                          <a:latin typeface="Coptic1" pitchFamily="2" charset="0"/>
                          <a:cs typeface="Arial" charset="0"/>
                        </a:rPr>
                        <a:t>/n/ kata </a:t>
                      </a:r>
                      <a:r>
                        <a:rPr kumimoji="0" lang="en-US" sz="4800" b="0" i="0" u="none" strike="noStrike" cap="none" normalizeH="0" baseline="0" dirty="0" err="1">
                          <a:ln>
                            <a:noFill/>
                          </a:ln>
                          <a:solidFill>
                            <a:schemeClr val="tx1"/>
                          </a:solidFill>
                          <a:effectLst/>
                          <a:latin typeface="Coptic1" pitchFamily="2" charset="0"/>
                          <a:cs typeface="Arial" charset="0"/>
                        </a:rPr>
                        <a:t>pefnis</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n~nai</a:t>
                      </a:r>
                      <a:r>
                        <a:rPr kumimoji="0" lang="en-US" sz="48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mn-lt"/>
                          <a:ea typeface="+mn-ea"/>
                          <a:cs typeface="+mn-cs"/>
                        </a:rPr>
                        <a:t>Implorez le Christ pour nous, afin qu’Il nous accorde la rémission de nos péchés dans la paix selon Sa grande miséricorde.</a:t>
                      </a: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5300" b="0" i="0" u="none" strike="noStrike" cap="none" normalizeH="0" baseline="0" dirty="0">
                          <a:ln>
                            <a:noFill/>
                          </a:ln>
                          <a:solidFill>
                            <a:schemeClr val="tx1"/>
                          </a:solidFill>
                          <a:effectLst/>
                          <a:latin typeface="Coptic1" pitchFamily="2" charset="0"/>
                          <a:cs typeface="Arial" charset="0"/>
                        </a:rPr>
                        <a:t>أطلب من المسيح عنا</a:t>
                      </a:r>
                      <a:r>
                        <a:rPr kumimoji="0" lang="fr-FR" sz="5300" b="0" i="0" u="none" strike="noStrike" cap="none" normalizeH="0" baseline="0" dirty="0">
                          <a:ln>
                            <a:noFill/>
                          </a:ln>
                          <a:solidFill>
                            <a:schemeClr val="tx1"/>
                          </a:solidFill>
                          <a:effectLst/>
                          <a:latin typeface="Coptic1" pitchFamily="2" charset="0"/>
                          <a:cs typeface="Arial" charset="0"/>
                        </a:rPr>
                        <a:t> </a:t>
                      </a:r>
                      <a:r>
                        <a:rPr kumimoji="0" lang="ar-EG" sz="5300" b="0" i="0" u="none" strike="noStrike" cap="none" normalizeH="0" baseline="0" dirty="0">
                          <a:ln>
                            <a:noFill/>
                          </a:ln>
                          <a:solidFill>
                            <a:schemeClr val="tx1"/>
                          </a:solidFill>
                          <a:effectLst/>
                          <a:latin typeface="Coptic1" pitchFamily="2" charset="0"/>
                          <a:cs typeface="Arial" charset="0"/>
                        </a:rPr>
                        <a:t>ليغفر لنا خطايانا</a:t>
                      </a:r>
                      <a:r>
                        <a:rPr kumimoji="0" lang="fr-FR" sz="5300" b="0" i="0" u="none" strike="noStrike" cap="none" normalizeH="0" baseline="0" dirty="0">
                          <a:ln>
                            <a:noFill/>
                          </a:ln>
                          <a:solidFill>
                            <a:schemeClr val="tx1"/>
                          </a:solidFill>
                          <a:effectLst/>
                          <a:latin typeface="Coptic1" pitchFamily="2" charset="0"/>
                          <a:cs typeface="Arial" charset="0"/>
                        </a:rPr>
                        <a:t> </a:t>
                      </a:r>
                      <a:r>
                        <a:rPr kumimoji="0" lang="ar-EG" sz="5300" b="0" i="0" u="none" strike="noStrike" cap="none" normalizeH="0" baseline="0" dirty="0">
                          <a:ln>
                            <a:noFill/>
                          </a:ln>
                          <a:solidFill>
                            <a:schemeClr val="tx1"/>
                          </a:solidFill>
                          <a:effectLst/>
                          <a:latin typeface="Coptic1" pitchFamily="2" charset="0"/>
                          <a:cs typeface="Arial" charset="0"/>
                        </a:rPr>
                        <a:t>بسلام كعظيم رحمته.</a:t>
                      </a:r>
                      <a:endParaRPr kumimoji="0" lang="en-US" sz="5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427839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2">
            <a:extLst>
              <a:ext uri="{FF2B5EF4-FFF2-40B4-BE49-F238E27FC236}">
                <a16:creationId xmlns:a16="http://schemas.microsoft.com/office/drawing/2014/main" id="{5113B214-8665-4D35-A250-4FBFA5326568}"/>
              </a:ext>
            </a:extLst>
          </p:cNvPr>
          <p:cNvGraphicFramePr>
            <a:graphicFrameLocks noGrp="1"/>
          </p:cNvGraphicFramePr>
          <p:nvPr>
            <p:extLst>
              <p:ext uri="{D42A27DB-BD31-4B8C-83A1-F6EECF244321}">
                <p14:modId xmlns:p14="http://schemas.microsoft.com/office/powerpoint/2010/main" val="1010836079"/>
              </p:ext>
            </p:extLst>
          </p:nvPr>
        </p:nvGraphicFramePr>
        <p:xfrm>
          <a:off x="0" y="0"/>
          <a:ext cx="12192000" cy="5943600"/>
        </p:xfrm>
        <a:graphic>
          <a:graphicData uri="http://schemas.openxmlformats.org/drawingml/2006/table">
            <a:tbl>
              <a:tblPr/>
              <a:tblGrid>
                <a:gridCol w="4156363">
                  <a:extLst>
                    <a:ext uri="{9D8B030D-6E8A-4147-A177-3AD203B41FA5}">
                      <a16:colId xmlns:a16="http://schemas.microsoft.com/office/drawing/2014/main" val="20000"/>
                    </a:ext>
                  </a:extLst>
                </a:gridCol>
                <a:gridCol w="4185532">
                  <a:extLst>
                    <a:ext uri="{9D8B030D-6E8A-4147-A177-3AD203B41FA5}">
                      <a16:colId xmlns:a16="http://schemas.microsoft.com/office/drawing/2014/main" val="20002"/>
                    </a:ext>
                  </a:extLst>
                </a:gridCol>
                <a:gridCol w="3850105">
                  <a:extLst>
                    <a:ext uri="{9D8B030D-6E8A-4147-A177-3AD203B41FA5}">
                      <a16:colId xmlns:a16="http://schemas.microsoft.com/office/drawing/2014/main" val="20003"/>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eulog</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a~m</a:t>
                      </a:r>
                      <a:r>
                        <a:rPr kumimoji="0" lang="en-US" sz="4000" b="0" i="0" u="none" strike="noStrike" cap="none" normalizeH="0" baseline="0" dirty="0">
                          <a:ln>
                            <a:noFill/>
                          </a:ln>
                          <a:solidFill>
                            <a:schemeClr val="tx1"/>
                          </a:solidFill>
                          <a:effectLst/>
                          <a:latin typeface="Coptic1" pitchFamily="2" charset="0"/>
                          <a:cs typeface="Arial" charset="0"/>
                        </a:rPr>
                        <a:t>/n: </a:t>
                      </a:r>
                      <a:r>
                        <a:rPr kumimoji="0" lang="en-US" sz="4000" b="0" i="0" u="none" strike="noStrike" cap="none" normalizeH="0" baseline="0" dirty="0" err="1">
                          <a:ln>
                            <a:noFill/>
                          </a:ln>
                          <a:solidFill>
                            <a:schemeClr val="tx1"/>
                          </a:solidFill>
                          <a:effectLst/>
                          <a:latin typeface="Coptic1" pitchFamily="2" charset="0"/>
                          <a:cs typeface="Arial" charset="0"/>
                        </a:rPr>
                        <a:t>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e~roi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e~roi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ic</a:t>
                      </a:r>
                      <a:r>
                        <a:rPr kumimoji="0" lang="en-US" sz="4000" b="0" i="0" u="none" strike="noStrike" cap="none" normalizeH="0" baseline="0" dirty="0">
                          <a:ln>
                            <a:noFill/>
                          </a:ln>
                          <a:solidFill>
                            <a:schemeClr val="tx1"/>
                          </a:solidFill>
                          <a:effectLst/>
                          <a:latin typeface="Coptic1" pitchFamily="2" charset="0"/>
                          <a:cs typeface="Arial" charset="0"/>
                        </a:rPr>
                        <a:t> ]metanoia: ,w n/</a:t>
                      </a:r>
                      <a:r>
                        <a:rPr kumimoji="0" lang="en-US" sz="4000" b="0" i="0" u="none" strike="noStrike" cap="none" normalizeH="0" baseline="0" dirty="0" err="1">
                          <a:ln>
                            <a:noFill/>
                          </a:ln>
                          <a:solidFill>
                            <a:schemeClr val="tx1"/>
                          </a:solidFill>
                          <a:effectLst/>
                          <a:latin typeface="Coptic1" pitchFamily="2" charset="0"/>
                          <a:cs typeface="Arial" charset="0"/>
                        </a:rPr>
                        <a:t>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jw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m~pic~mou</a:t>
                      </a:r>
                      <a:r>
                        <a:rPr kumimoji="0" lang="en-US" sz="4000" b="0" i="0" u="none" strike="noStrike" cap="none" normalizeH="0" baseline="0" dirty="0">
                          <a:ln>
                            <a:noFill/>
                          </a:ln>
                          <a:solidFill>
                            <a:schemeClr val="tx1"/>
                          </a:solidFill>
                          <a:effectLst/>
                          <a:latin typeface="Coptic1" pitchFamily="2" charset="0"/>
                          <a:cs typeface="Arial" charset="0"/>
                        </a:rPr>
                        <a:t>.</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mn-lt"/>
                          <a:ea typeface="+mn-ea"/>
                          <a:cs typeface="+mn-cs"/>
                        </a:rPr>
                        <a:t>Pitié Seigneur, pitié Seigneur, Seigneur bénis nous, amen.</a:t>
                      </a:r>
                    </a:p>
                    <a:p>
                      <a:pPr algn="just"/>
                      <a:r>
                        <a:rPr lang="fr-FR" sz="4300" b="0" i="0" u="none" strike="noStrike" kern="1200" baseline="0" dirty="0">
                          <a:solidFill>
                            <a:schemeClr val="tx1"/>
                          </a:solidFill>
                          <a:latin typeface="+mn-lt"/>
                          <a:ea typeface="+mn-ea"/>
                          <a:cs typeface="+mn-cs"/>
                        </a:rPr>
                        <a:t>Bénissez-moi, voici la </a:t>
                      </a:r>
                      <a:r>
                        <a:rPr lang="fr-FR" sz="4300" b="0" i="0" u="none" strike="noStrike" kern="1200" baseline="0" dirty="0" err="1">
                          <a:solidFill>
                            <a:schemeClr val="tx1"/>
                          </a:solidFill>
                          <a:latin typeface="+mn-lt"/>
                          <a:ea typeface="+mn-ea"/>
                          <a:cs typeface="+mn-cs"/>
                        </a:rPr>
                        <a:t>métanoia</a:t>
                      </a:r>
                      <a:r>
                        <a:rPr lang="fr-FR" sz="4300" b="0" i="0" u="none" strike="noStrike" kern="1200" baseline="0" dirty="0">
                          <a:solidFill>
                            <a:schemeClr val="tx1"/>
                          </a:solidFill>
                          <a:latin typeface="+mn-lt"/>
                          <a:ea typeface="+mn-ea"/>
                          <a:cs typeface="+mn-cs"/>
                        </a:rPr>
                        <a:t>, dites la bénédiction.</a:t>
                      </a:r>
                      <a:endParaRPr lang="en-CA" sz="4300" dirty="0"/>
                    </a:p>
                  </a:txBody>
                  <a:tcPr marL="121920" marR="121920" horzOverflow="overflow">
                    <a:lnL>
                      <a:noFill/>
                    </a:lnL>
                    <a:lnR cap="flat">
                      <a:noFill/>
                    </a:lnR>
                    <a:lnT cap="flat">
                      <a:noFill/>
                    </a:lnT>
                    <a:lnB cap="flat">
                      <a:noFill/>
                    </a:lnB>
                    <a:lnTlToBr>
                      <a:noFill/>
                    </a:lnTlToBr>
                    <a:lnBlToTr>
                      <a:noFill/>
                    </a:lnBlToTr>
                    <a:noFill/>
                  </a:tcPr>
                </a:tc>
                <a:tc>
                  <a:txBody>
                    <a:bodyPr/>
                    <a:lstStyle/>
                    <a:p>
                      <a:pPr algn="r" rtl="1"/>
                      <a:r>
                        <a:rPr lang="ar-EG" sz="4800" b="0" i="0" u="none" strike="noStrike" kern="1200" baseline="0" dirty="0" err="1">
                          <a:solidFill>
                            <a:schemeClr val="tx1"/>
                          </a:solidFill>
                          <a:latin typeface="+mn-lt"/>
                          <a:ea typeface="+mn-ea"/>
                          <a:cs typeface="+mn-cs"/>
                        </a:rPr>
                        <a:t>يارب</a:t>
                      </a:r>
                      <a:r>
                        <a:rPr lang="ar-EG" sz="4800" b="0" i="0" u="none" strike="noStrike" kern="1200" baseline="0" dirty="0">
                          <a:solidFill>
                            <a:schemeClr val="tx1"/>
                          </a:solidFill>
                          <a:latin typeface="+mn-lt"/>
                          <a:ea typeface="+mn-ea"/>
                          <a:cs typeface="+mn-cs"/>
                        </a:rPr>
                        <a:t> ارحم، </a:t>
                      </a:r>
                      <a:r>
                        <a:rPr lang="ar-EG" sz="4800" b="0" i="0" u="none" strike="noStrike" kern="1200" baseline="0" dirty="0" err="1">
                          <a:solidFill>
                            <a:schemeClr val="tx1"/>
                          </a:solidFill>
                          <a:latin typeface="+mn-lt"/>
                          <a:ea typeface="+mn-ea"/>
                          <a:cs typeface="+mn-cs"/>
                        </a:rPr>
                        <a:t>يارب</a:t>
                      </a:r>
                      <a:endParaRPr lang="ar-EG" sz="4800" b="0" i="0" u="none" strike="noStrike" kern="1200" baseline="0" dirty="0">
                        <a:solidFill>
                          <a:schemeClr val="tx1"/>
                        </a:solidFill>
                        <a:latin typeface="+mn-lt"/>
                        <a:ea typeface="+mn-ea"/>
                        <a:cs typeface="+mn-cs"/>
                      </a:endParaRPr>
                    </a:p>
                    <a:p>
                      <a:pPr algn="r" rtl="1"/>
                      <a:r>
                        <a:rPr lang="ar-EG" sz="4800" b="0" i="0" u="none" strike="noStrike" kern="1200" baseline="0" dirty="0">
                          <a:solidFill>
                            <a:schemeClr val="tx1"/>
                          </a:solidFill>
                          <a:latin typeface="+mn-lt"/>
                          <a:ea typeface="+mn-ea"/>
                          <a:cs typeface="+mn-cs"/>
                        </a:rPr>
                        <a:t>ارحم، </a:t>
                      </a:r>
                      <a:r>
                        <a:rPr lang="ar-EG" sz="4800" b="0" i="0" u="none" strike="noStrike" kern="1200" baseline="0" dirty="0" err="1">
                          <a:solidFill>
                            <a:schemeClr val="tx1"/>
                          </a:solidFill>
                          <a:latin typeface="+mn-lt"/>
                          <a:ea typeface="+mn-ea"/>
                          <a:cs typeface="+mn-cs"/>
                        </a:rPr>
                        <a:t>يارب</a:t>
                      </a:r>
                      <a:r>
                        <a:rPr lang="ar-EG" sz="4800" b="0" i="0" u="none" strike="noStrike" kern="1200" baseline="0" dirty="0">
                          <a:solidFill>
                            <a:schemeClr val="tx1"/>
                          </a:solidFill>
                          <a:latin typeface="+mn-lt"/>
                          <a:ea typeface="+mn-ea"/>
                          <a:cs typeface="+mn-cs"/>
                        </a:rPr>
                        <a:t> بارك</a:t>
                      </a:r>
                    </a:p>
                    <a:p>
                      <a:pPr algn="r" rtl="1"/>
                      <a:r>
                        <a:rPr lang="ar-EG" sz="4800" b="0" i="0" u="none" strike="noStrike" kern="1200" baseline="0" dirty="0">
                          <a:solidFill>
                            <a:schemeClr val="tx1"/>
                          </a:solidFill>
                          <a:latin typeface="+mn-lt"/>
                          <a:ea typeface="+mn-ea"/>
                          <a:cs typeface="+mn-cs"/>
                        </a:rPr>
                        <a:t>آمين.</a:t>
                      </a:r>
                      <a:endParaRPr lang="fr-FR" sz="4800" b="0" i="0" u="none" strike="noStrike" kern="1200" baseline="0" dirty="0">
                        <a:solidFill>
                          <a:schemeClr val="tx1"/>
                        </a:solidFill>
                        <a:latin typeface="+mn-lt"/>
                        <a:ea typeface="+mn-ea"/>
                        <a:cs typeface="+mn-cs"/>
                      </a:endParaRPr>
                    </a:p>
                    <a:p>
                      <a:pPr algn="r" rtl="1"/>
                      <a:r>
                        <a:rPr lang="ar-EG" sz="4800" b="0" i="0" u="none" strike="noStrike" kern="1200" baseline="0" dirty="0">
                          <a:solidFill>
                            <a:schemeClr val="tx1"/>
                          </a:solidFill>
                          <a:latin typeface="+mn-lt"/>
                          <a:ea typeface="+mn-ea"/>
                          <a:cs typeface="+mn-cs"/>
                        </a:rPr>
                        <a:t>باركوا عل ى، ها</a:t>
                      </a:r>
                    </a:p>
                    <a:p>
                      <a:pPr algn="r" rtl="1"/>
                      <a:r>
                        <a:rPr lang="ar-EG" sz="4800" b="0" i="0" u="none" strike="noStrike" kern="1200" baseline="0" dirty="0" err="1">
                          <a:solidFill>
                            <a:schemeClr val="tx1"/>
                          </a:solidFill>
                          <a:latin typeface="+mn-lt"/>
                          <a:ea typeface="+mn-ea"/>
                          <a:cs typeface="+mn-cs"/>
                        </a:rPr>
                        <a:t>المطانية</a:t>
                      </a:r>
                      <a:r>
                        <a:rPr lang="ar-EG" sz="4800" b="0" i="0" u="none" strike="noStrike" kern="1200" baseline="0" dirty="0">
                          <a:solidFill>
                            <a:schemeClr val="tx1"/>
                          </a:solidFill>
                          <a:latin typeface="+mn-lt"/>
                          <a:ea typeface="+mn-ea"/>
                          <a:cs typeface="+mn-cs"/>
                        </a:rPr>
                        <a:t>، اغفروا </a:t>
                      </a:r>
                      <a:r>
                        <a:rPr lang="ar-EG" sz="4800" b="0" i="0" u="none" strike="noStrike" kern="1200" baseline="0" dirty="0" err="1">
                          <a:solidFill>
                            <a:schemeClr val="tx1"/>
                          </a:solidFill>
                          <a:latin typeface="+mn-lt"/>
                          <a:ea typeface="+mn-ea"/>
                          <a:cs typeface="+mn-cs"/>
                        </a:rPr>
                        <a:t>لى</a:t>
                      </a:r>
                      <a:r>
                        <a:rPr lang="ar-EG" sz="4800" b="0" i="0" u="none" strike="noStrike" kern="1200" baseline="0" dirty="0">
                          <a:solidFill>
                            <a:schemeClr val="tx1"/>
                          </a:solidFill>
                          <a:latin typeface="+mn-lt"/>
                          <a:ea typeface="+mn-ea"/>
                          <a:cs typeface="+mn-cs"/>
                        </a:rPr>
                        <a:t>،</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قل البركة.</a:t>
                      </a:r>
                      <a:endParaRPr kumimoji="0" lang="ar-EG"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575660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41">
            <a:extLst>
              <a:ext uri="{FF2B5EF4-FFF2-40B4-BE49-F238E27FC236}">
                <a16:creationId xmlns:a16="http://schemas.microsoft.com/office/drawing/2014/main" id="{03AC8CC5-DCD7-4710-A0D5-2A9AD431BB7E}"/>
              </a:ext>
            </a:extLst>
          </p:cNvPr>
          <p:cNvGraphicFramePr>
            <a:graphicFrameLocks noGrp="1"/>
          </p:cNvGraphicFramePr>
          <p:nvPr>
            <p:extLst>
              <p:ext uri="{D42A27DB-BD31-4B8C-83A1-F6EECF244321}">
                <p14:modId xmlns:p14="http://schemas.microsoft.com/office/powerpoint/2010/main" val="391673940"/>
              </p:ext>
            </p:extLst>
          </p:nvPr>
        </p:nvGraphicFramePr>
        <p:xfrm>
          <a:off x="0" y="762001"/>
          <a:ext cx="12192000" cy="4856202"/>
        </p:xfrm>
        <a:graphic>
          <a:graphicData uri="http://schemas.openxmlformats.org/drawingml/2006/table">
            <a:tbl>
              <a:tblPr/>
              <a:tblGrid>
                <a:gridCol w="4124528">
                  <a:extLst>
                    <a:ext uri="{9D8B030D-6E8A-4147-A177-3AD203B41FA5}">
                      <a16:colId xmlns:a16="http://schemas.microsoft.com/office/drawing/2014/main" val="20000"/>
                    </a:ext>
                  </a:extLst>
                </a:gridCol>
                <a:gridCol w="4768460">
                  <a:extLst>
                    <a:ext uri="{9D8B030D-6E8A-4147-A177-3AD203B41FA5}">
                      <a16:colId xmlns:a16="http://schemas.microsoft.com/office/drawing/2014/main" val="20001"/>
                    </a:ext>
                  </a:extLst>
                </a:gridCol>
                <a:gridCol w="3299012">
                  <a:extLst>
                    <a:ext uri="{9D8B030D-6E8A-4147-A177-3AD203B41FA5}">
                      <a16:colId xmlns:a16="http://schemas.microsoft.com/office/drawing/2014/main" val="20002"/>
                    </a:ext>
                  </a:extLst>
                </a:gridCol>
              </a:tblGrid>
              <a:tr h="835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Piou</a:t>
                      </a:r>
                      <a:r>
                        <a:rPr kumimoji="0" lang="en-CA" sz="2700" b="0" i="0" u="sng" strike="noStrike" cap="none" normalizeH="0" baseline="0" dirty="0">
                          <a:ln>
                            <a:noFill/>
                          </a:ln>
                          <a:solidFill>
                            <a:srgbClr val="D3B688"/>
                          </a:solidFill>
                          <a:effectLst/>
                          <a:latin typeface="Coptic1" pitchFamily="2" charset="0"/>
                          <a:cs typeface="Arial" charset="0"/>
                        </a:rPr>
                        <a:t>/b:</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r>
                        <a:rPr kumimoji="0" lang="fr-CA" sz="2700" b="0" i="0" u="none" strike="noStrike" cap="none" normalizeH="0" baseline="0" dirty="0">
                          <a:ln>
                            <a:noFill/>
                          </a:ln>
                          <a:solidFill>
                            <a:srgbClr val="D3B688"/>
                          </a:solidFill>
                          <a:effectLst/>
                          <a:latin typeface="Arial" charset="0"/>
                          <a:cs typeface="Arial" charset="0"/>
                        </a:rPr>
                        <a:t> </a:t>
                      </a:r>
                      <a:endParaRPr kumimoji="0" lang="en-US" sz="2700" b="0" i="0" u="none" strike="noStrike" cap="none" normalizeH="0" baseline="0" dirty="0">
                        <a:ln>
                          <a:noFill/>
                        </a:ln>
                        <a:solidFill>
                          <a:srgbClr val="D3B688"/>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D3B688"/>
                          </a:solidFill>
                          <a:effectLst/>
                          <a:latin typeface="Arial" charset="0"/>
                          <a:cs typeface="Arial" charset="0"/>
                        </a:rPr>
                        <a:t>الكاهن:</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74236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pitchFamily="34" charset="0"/>
                        </a:rPr>
                        <a:t>P,#c</a:t>
                      </a:r>
                      <a:r>
                        <a:rPr kumimoji="0" lang="en-US" sz="4300" b="0" i="0" u="none" strike="noStrike" cap="none" normalizeH="0" baseline="0" dirty="0">
                          <a:ln>
                            <a:noFill/>
                          </a:ln>
                          <a:solidFill>
                            <a:schemeClr val="tx1"/>
                          </a:solidFill>
                          <a:effectLst/>
                          <a:latin typeface="Coptic1" pitchFamily="2" charset="0"/>
                          <a:cs typeface="Arial" pitchFamily="34" charset="0"/>
                        </a:rPr>
                        <a:t># </a:t>
                      </a:r>
                      <a:r>
                        <a:rPr kumimoji="0" lang="en-US" sz="4300" b="0" i="0" u="none" strike="noStrike" cap="none" normalizeH="0" baseline="0" dirty="0" err="1">
                          <a:ln>
                            <a:noFill/>
                          </a:ln>
                          <a:solidFill>
                            <a:schemeClr val="tx1"/>
                          </a:solidFill>
                          <a:effectLst/>
                          <a:latin typeface="Coptic1" pitchFamily="2" charset="0"/>
                          <a:cs typeface="Arial" pitchFamily="34" charset="0"/>
                        </a:rPr>
                        <a:t>Pennou</a:t>
                      </a:r>
                      <a:r>
                        <a:rPr kumimoji="0" lang="en-US" sz="4300" b="0" i="0" u="none" strike="noStrike" cap="none" normalizeH="0" baseline="0" dirty="0">
                          <a:ln>
                            <a:noFill/>
                          </a:ln>
                          <a:solidFill>
                            <a:schemeClr val="tx1"/>
                          </a:solidFill>
                          <a:effectLst/>
                          <a:latin typeface="Coptic1" pitchFamily="2" charset="0"/>
                          <a:cs typeface="Arial" pitchFamily="34"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Ô Christ notre Dieu.</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3700" b="0" i="0" u="none" strike="noStrike" cap="none" normalizeH="0" baseline="0" dirty="0">
                          <a:ln>
                            <a:noFill/>
                          </a:ln>
                          <a:solidFill>
                            <a:schemeClr val="tx1"/>
                          </a:solidFill>
                          <a:effectLst/>
                          <a:latin typeface="Coptic1" pitchFamily="2" charset="0"/>
                          <a:cs typeface="Arial" charset="0"/>
                        </a:rPr>
                        <a:t>أيها المسيح الهنا.</a:t>
                      </a:r>
                      <a:endParaRPr kumimoji="0" lang="en-US"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89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Pilaoc</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L’assemblée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D3B688"/>
                          </a:solidFill>
                          <a:effectLst/>
                          <a:latin typeface="Arial" charset="0"/>
                          <a:cs typeface="Arial" charset="0"/>
                        </a:rPr>
                        <a:t>الشعب:</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1887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pitchFamily="34" charset="0"/>
                        </a:rPr>
                        <a:t>Am/n </a:t>
                      </a:r>
                      <a:r>
                        <a:rPr kumimoji="0" lang="en-US" sz="4300" b="0" i="0" u="none" strike="noStrike" cap="none" normalizeH="0" baseline="0" dirty="0" err="1">
                          <a:ln>
                            <a:noFill/>
                          </a:ln>
                          <a:solidFill>
                            <a:schemeClr val="tx1"/>
                          </a:solidFill>
                          <a:effectLst/>
                          <a:latin typeface="Coptic1" pitchFamily="2" charset="0"/>
                          <a:cs typeface="Arial" pitchFamily="34" charset="0"/>
                        </a:rPr>
                        <a:t>ece~swpi</a:t>
                      </a:r>
                      <a:r>
                        <a:rPr kumimoji="0" lang="en-US" sz="4300" b="0" i="0" u="none" strike="noStrike" cap="none" normalizeH="0" baseline="0" dirty="0">
                          <a:ln>
                            <a:noFill/>
                          </a:ln>
                          <a:solidFill>
                            <a:schemeClr val="tx1"/>
                          </a:solidFill>
                          <a:effectLst/>
                          <a:latin typeface="Coptic1" pitchFamily="2" charset="0"/>
                          <a:cs typeface="Arial" pitchFamily="34"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Amen, ainsi soit-il.</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3700" b="0" i="0" u="none" strike="noStrike" cap="none" normalizeH="0" baseline="0" dirty="0">
                          <a:ln>
                            <a:noFill/>
                          </a:ln>
                          <a:solidFill>
                            <a:schemeClr val="tx1"/>
                          </a:solidFill>
                          <a:effectLst/>
                          <a:latin typeface="Coptic1" pitchFamily="2" charset="0"/>
                          <a:cs typeface="Arial" charset="0"/>
                        </a:rPr>
                        <a:t>آمين يكون.</a:t>
                      </a:r>
                      <a:endParaRPr kumimoji="0" lang="en-US"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557695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0148" name="Group 52"/>
          <p:cNvGraphicFramePr>
            <a:graphicFrameLocks noGrp="1"/>
          </p:cNvGraphicFramePr>
          <p:nvPr>
            <p:ph/>
          </p:nvPr>
        </p:nvGraphicFramePr>
        <p:xfrm>
          <a:off x="0" y="0"/>
          <a:ext cx="12192000" cy="6918960"/>
        </p:xfrm>
        <a:graphic>
          <a:graphicData uri="http://schemas.openxmlformats.org/drawingml/2006/table">
            <a:tbl>
              <a:tblPr/>
              <a:tblGrid>
                <a:gridCol w="7051040">
                  <a:extLst>
                    <a:ext uri="{9D8B030D-6E8A-4147-A177-3AD203B41FA5}">
                      <a16:colId xmlns:a16="http://schemas.microsoft.com/office/drawing/2014/main" val="20000"/>
                    </a:ext>
                  </a:extLst>
                </a:gridCol>
                <a:gridCol w="5140960">
                  <a:extLst>
                    <a:ext uri="{9D8B030D-6E8A-4147-A177-3AD203B41FA5}">
                      <a16:colId xmlns:a16="http://schemas.microsoft.com/office/drawing/2014/main" val="967544248"/>
                    </a:ext>
                  </a:extLst>
                </a:gridCol>
              </a:tblGrid>
              <a:tr h="401520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le Christ Jésus, Notre Seigneur, car c’est à Toi qu’appartiennent le règne, la puissance et la gloire dans les siècles des siècles. </a:t>
                      </a:r>
                      <a:r>
                        <a:rPr kumimoji="0" lang="en-US" sz="3200" b="0" i="0" u="none" strike="noStrike" cap="none" normalizeH="0" baseline="0" dirty="0">
                          <a:ln>
                            <a:noFill/>
                          </a:ln>
                          <a:solidFill>
                            <a:schemeClr val="tx1"/>
                          </a:solidFill>
                          <a:effectLst/>
                          <a:latin typeface="Arial" charset="0"/>
                          <a:cs typeface="Arial" charset="0"/>
                        </a:rPr>
                        <a:t>Amen.</a:t>
                      </a:r>
                    </a:p>
                  </a:txBody>
                  <a:tcPr marL="121920" marR="121920" horzOverflow="overflow">
                    <a:lnL>
                      <a:noFill/>
                    </a:lnL>
                    <a:lnR cap="flat">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4000" b="0" i="0" u="none" strike="noStrike" cap="none" normalizeH="0" baseline="0" dirty="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endParaRPr kumimoji="0" lang="en-US"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9517044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72">
            <a:extLst>
              <a:ext uri="{FF2B5EF4-FFF2-40B4-BE49-F238E27FC236}">
                <a16:creationId xmlns:a16="http://schemas.microsoft.com/office/drawing/2014/main" id="{C1295344-B1B4-947C-2E5D-0ED33BB041D9}"/>
              </a:ext>
            </a:extLst>
          </p:cNvPr>
          <p:cNvGraphicFramePr>
            <a:graphicFrameLocks noGrp="1"/>
          </p:cNvGraphicFramePr>
          <p:nvPr>
            <p:extLst>
              <p:ext uri="{D42A27DB-BD31-4B8C-83A1-F6EECF244321}">
                <p14:modId xmlns:p14="http://schemas.microsoft.com/office/powerpoint/2010/main" val="945299666"/>
              </p:ext>
            </p:extLst>
          </p:nvPr>
        </p:nvGraphicFramePr>
        <p:xfrm>
          <a:off x="0" y="4886960"/>
          <a:ext cx="12192000" cy="946404"/>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7909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D3B688"/>
                          </a:solidFill>
                          <a:effectLst/>
                          <a:latin typeface="Arial" charset="0"/>
                          <a:cs typeface="Arial" charset="0"/>
                        </a:rPr>
                        <a:t>Prêtre:</a:t>
                      </a:r>
                      <a:endParaRPr kumimoji="0" lang="fr-FR" sz="2400" b="0" i="0" u="none" strike="noStrike" cap="none" normalizeH="0" baseline="0" dirty="0">
                        <a:ln>
                          <a:noFill/>
                        </a:ln>
                        <a:solidFill>
                          <a:srgbClr val="D3B688"/>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Notre Père qui es aux cieux…</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400" b="0" i="0" u="sng" strike="noStrike" cap="none" normalizeH="0" baseline="0" dirty="0">
                          <a:ln>
                            <a:noFill/>
                          </a:ln>
                          <a:solidFill>
                            <a:srgbClr val="D3B688"/>
                          </a:solidFill>
                          <a:effectLst/>
                          <a:latin typeface="Arial" charset="0"/>
                          <a:cs typeface="Arial" charset="0"/>
                        </a:rPr>
                        <a:t>الكاهن:</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100" b="0" i="0" u="none" strike="noStrike" cap="none" normalizeH="0" baseline="0" dirty="0">
                          <a:ln>
                            <a:noFill/>
                          </a:ln>
                          <a:solidFill>
                            <a:schemeClr val="tx1"/>
                          </a:solidFill>
                          <a:effectLst/>
                          <a:latin typeface="Arial" charset="0"/>
                          <a:cs typeface="Arial" charset="0"/>
                        </a:rPr>
                        <a:t>أبانا الذي في السموات</a:t>
                      </a: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 name="Group 47">
            <a:extLst>
              <a:ext uri="{FF2B5EF4-FFF2-40B4-BE49-F238E27FC236}">
                <a16:creationId xmlns:a16="http://schemas.microsoft.com/office/drawing/2014/main" id="{D9AA17BB-9D76-FFCB-8381-BFA58F2E2AC4}"/>
              </a:ext>
            </a:extLst>
          </p:cNvPr>
          <p:cNvGraphicFramePr>
            <a:graphicFrameLocks/>
          </p:cNvGraphicFramePr>
          <p:nvPr>
            <p:extLst>
              <p:ext uri="{D42A27DB-BD31-4B8C-83A1-F6EECF244321}">
                <p14:modId xmlns:p14="http://schemas.microsoft.com/office/powerpoint/2010/main" val="843386857"/>
              </p:ext>
            </p:extLst>
          </p:nvPr>
        </p:nvGraphicFramePr>
        <p:xfrm>
          <a:off x="0" y="209550"/>
          <a:ext cx="12192000" cy="4403089"/>
        </p:xfrm>
        <a:graphic>
          <a:graphicData uri="http://schemas.openxmlformats.org/drawingml/2006/table">
            <a:tbl>
              <a:tblPr/>
              <a:tblGrid>
                <a:gridCol w="4525657">
                  <a:extLst>
                    <a:ext uri="{9D8B030D-6E8A-4147-A177-3AD203B41FA5}">
                      <a16:colId xmlns:a16="http://schemas.microsoft.com/office/drawing/2014/main" val="20000"/>
                    </a:ext>
                  </a:extLst>
                </a:gridCol>
                <a:gridCol w="4187579">
                  <a:extLst>
                    <a:ext uri="{9D8B030D-6E8A-4147-A177-3AD203B41FA5}">
                      <a16:colId xmlns:a16="http://schemas.microsoft.com/office/drawing/2014/main" val="20001"/>
                    </a:ext>
                  </a:extLst>
                </a:gridCol>
                <a:gridCol w="3478764">
                  <a:extLst>
                    <a:ext uri="{9D8B030D-6E8A-4147-A177-3AD203B41FA5}">
                      <a16:colId xmlns:a16="http://schemas.microsoft.com/office/drawing/2014/main" val="20002"/>
                    </a:ext>
                  </a:extLst>
                </a:gridCol>
              </a:tblGrid>
              <a:tr h="303155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err="1">
                          <a:ln>
                            <a:noFill/>
                          </a:ln>
                          <a:solidFill>
                            <a:srgbClr val="D3B688"/>
                          </a:solidFill>
                          <a:effectLst/>
                          <a:latin typeface="Coptic1" pitchFamily="2" charset="0"/>
                          <a:cs typeface="Arial" charset="0"/>
                        </a:rPr>
                        <a:t>Piou</a:t>
                      </a:r>
                      <a:r>
                        <a:rPr kumimoji="0" lang="en-US" sz="2400" b="0" i="0" u="sng" strike="noStrike" cap="none" normalizeH="0" baseline="0" dirty="0">
                          <a:ln>
                            <a:noFill/>
                          </a:ln>
                          <a:solidFill>
                            <a:srgbClr val="D3B688"/>
                          </a:solidFill>
                          <a:effectLst/>
                          <a:latin typeface="Coptic1" pitchFamily="2" charset="0"/>
                          <a:cs typeface="Arial" charset="0"/>
                        </a:rPr>
                        <a:t>/b:</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Fc~marwout</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n~je</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pefmonogen</a:t>
                      </a:r>
                      <a:r>
                        <a:rPr kumimoji="0" lang="en-US" sz="3600" b="0" i="0" u="none" strike="noStrike" cap="none" normalizeH="0" baseline="0" dirty="0">
                          <a:ln>
                            <a:noFill/>
                          </a:ln>
                          <a:solidFill>
                            <a:schemeClr val="tx1"/>
                          </a:solidFill>
                          <a:effectLst/>
                          <a:latin typeface="Coptic1" pitchFamily="2" charset="0"/>
                          <a:cs typeface="Arial" charset="0"/>
                        </a:rPr>
                        <a:t>/c </a:t>
                      </a:r>
                      <a:r>
                        <a:rPr kumimoji="0" lang="en-US" sz="3600" b="0" i="0" u="none" strike="noStrike" cap="none" normalizeH="0" baseline="0" dirty="0" err="1">
                          <a:ln>
                            <a:noFill/>
                          </a:ln>
                          <a:solidFill>
                            <a:schemeClr val="tx1"/>
                          </a:solidFill>
                          <a:effectLst/>
                          <a:latin typeface="Coptic1" pitchFamily="2" charset="0"/>
                          <a:cs typeface="Arial" charset="0"/>
                        </a:rPr>
                        <a:t>n~s</a:t>
                      </a:r>
                      <a:r>
                        <a:rPr kumimoji="0" lang="en-US" sz="3600" b="0" i="0" u="none" strike="noStrike" cap="none" normalizeH="0" baseline="0" dirty="0">
                          <a:ln>
                            <a:noFill/>
                          </a:ln>
                          <a:solidFill>
                            <a:schemeClr val="tx1"/>
                          </a:solidFill>
                          <a:effectLst/>
                          <a:latin typeface="Coptic1" pitchFamily="2" charset="0"/>
                          <a:cs typeface="Arial" charset="0"/>
                        </a:rPr>
                        <a:t>/</a:t>
                      </a:r>
                      <a:r>
                        <a:rPr kumimoji="0" lang="en-US" sz="3600" b="0" i="0" u="none" strike="noStrike" cap="none" normalizeH="0" baseline="0" dirty="0" err="1">
                          <a:ln>
                            <a:noFill/>
                          </a:ln>
                          <a:solidFill>
                            <a:schemeClr val="tx1"/>
                          </a:solidFill>
                          <a:effectLst/>
                          <a:latin typeface="Coptic1" pitchFamily="2" charset="0"/>
                          <a:cs typeface="Arial" charset="0"/>
                        </a:rPr>
                        <a:t>ri</a:t>
                      </a:r>
                      <a:r>
                        <a:rPr kumimoji="0" lang="en-US" sz="3600" b="0" i="0" u="none" strike="noStrike" cap="none" normalizeH="0" baseline="0" dirty="0">
                          <a:ln>
                            <a:noFill/>
                          </a:ln>
                          <a:solidFill>
                            <a:schemeClr val="tx1"/>
                          </a:solidFill>
                          <a:effectLst/>
                          <a:latin typeface="Coptic1" pitchFamily="2" charset="0"/>
                          <a:cs typeface="Arial" charset="0"/>
                        </a:rPr>
                        <a:t> I/#c# </a:t>
                      </a:r>
                      <a:r>
                        <a:rPr kumimoji="0" lang="en-US" sz="3600" b="0" i="0" u="none" strike="noStrike" cap="none" normalizeH="0" baseline="0" dirty="0" err="1">
                          <a:ln>
                            <a:noFill/>
                          </a:ln>
                          <a:solidFill>
                            <a:schemeClr val="tx1"/>
                          </a:solidFill>
                          <a:effectLst/>
                          <a:latin typeface="Coptic1" pitchFamily="2" charset="0"/>
                          <a:cs typeface="Arial" charset="0"/>
                        </a:rPr>
                        <a:t>P,#c</a:t>
                      </a:r>
                      <a:r>
                        <a:rPr kumimoji="0" lang="en-US" sz="3600" b="0" i="0" u="none" strike="noStrike" cap="none" normalizeH="0" baseline="0" dirty="0">
                          <a:ln>
                            <a:noFill/>
                          </a:ln>
                          <a:solidFill>
                            <a:schemeClr val="tx1"/>
                          </a:solidFill>
                          <a:effectLst/>
                          <a:latin typeface="Coptic1" pitchFamily="2" charset="0"/>
                          <a:cs typeface="Arial" charset="0"/>
                        </a:rPr>
                        <a:t># pen[</a:t>
                      </a:r>
                      <a:r>
                        <a:rPr kumimoji="0" lang="en-US" sz="3600" b="0" i="0" u="none" strike="noStrike" cap="none" normalizeH="0" baseline="0" dirty="0" err="1">
                          <a:ln>
                            <a:noFill/>
                          </a:ln>
                          <a:solidFill>
                            <a:schemeClr val="tx1"/>
                          </a:solidFill>
                          <a:effectLst/>
                          <a:latin typeface="Coptic1" pitchFamily="2" charset="0"/>
                          <a:cs typeface="Arial" charset="0"/>
                        </a:rPr>
                        <a:t>oic</a:t>
                      </a:r>
                      <a:r>
                        <a:rPr kumimoji="0" lang="en-US" sz="3600" b="0" i="0" u="none" strike="noStrike" cap="none" normalizeH="0" baseline="0" dirty="0">
                          <a:ln>
                            <a:noFill/>
                          </a:ln>
                          <a:solidFill>
                            <a:schemeClr val="tx1"/>
                          </a:solidFill>
                          <a:effectLst/>
                          <a:latin typeface="Coptic1" pitchFamily="2" charset="0"/>
                          <a:cs typeface="Arial" charset="0"/>
                        </a:rPr>
                        <a:t>.</a:t>
                      </a:r>
                      <a:endParaRPr kumimoji="0" lang="en-US" sz="1800" b="0" i="0" u="none" strike="noStrike" cap="none" normalizeH="0" baseline="0" dirty="0">
                        <a:ln>
                          <a:noFill/>
                        </a:ln>
                        <a:solidFill>
                          <a:schemeClr val="tx1"/>
                        </a:solidFill>
                        <a:effectLst/>
                        <a:latin typeface="Coptic1" pitchFamily="2" charset="0"/>
                        <a:cs typeface="Arial" charset="0"/>
                      </a:endParaRPr>
                    </a:p>
                  </a:txBody>
                  <a:tcPr marT="34290" marB="3429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Prêtre :</a:t>
                      </a:r>
                      <a:r>
                        <a:rPr kumimoji="0" lang="fr-CA" sz="2400" b="0" i="0" u="none" strike="noStrike" cap="none" normalizeH="0" baseline="0" dirty="0">
                          <a:ln>
                            <a:noFill/>
                          </a:ln>
                          <a:solidFill>
                            <a:srgbClr val="D3B688"/>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Béni soit Son Fils unique Jésus Christ notre Seigneur. </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cap="fla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مُبَارك ابنهُ الوحيد يسوع المسيح ربَنَا.  </a:t>
                      </a:r>
                      <a:endParaRPr kumimoji="0" lang="en-US"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3715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err="1">
                          <a:ln>
                            <a:noFill/>
                          </a:ln>
                          <a:solidFill>
                            <a:srgbClr val="D3B688"/>
                          </a:solidFill>
                          <a:effectLst/>
                          <a:latin typeface="Coptic1" pitchFamily="2" charset="0"/>
                          <a:cs typeface="Arial" charset="0"/>
                        </a:rPr>
                        <a:t>Pidiakwn</a:t>
                      </a:r>
                      <a:r>
                        <a:rPr kumimoji="0" lang="en-US" sz="2400" b="0" i="0" u="sng" strike="noStrike" cap="none" normalizeH="0" baseline="0" dirty="0">
                          <a:ln>
                            <a:noFill/>
                          </a:ln>
                          <a:solidFill>
                            <a:srgbClr val="D3B688"/>
                          </a:solidFill>
                          <a:effectLst/>
                          <a:latin typeface="Coptic1" pitchFamily="2" charset="0"/>
                          <a:cs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Coptic1" pitchFamily="2" charset="0"/>
                          <a:cs typeface="Arial" charset="0"/>
                        </a:rPr>
                        <a:t>Am/n.</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Diacre:</a:t>
                      </a:r>
                      <a:r>
                        <a:rPr kumimoji="0" lang="fr-CA" sz="2400" b="1" i="0" u="none" strike="noStrike" cap="none" normalizeH="0" baseline="0" dirty="0">
                          <a:ln>
                            <a:noFill/>
                          </a:ln>
                          <a:solidFill>
                            <a:srgbClr val="D3B688"/>
                          </a:solidFill>
                          <a:effectLst/>
                          <a:latin typeface="Arial" charset="0"/>
                          <a:cs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Amen.</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الشماس:</a:t>
                      </a:r>
                      <a:endParaRPr kumimoji="0" lang="en-CA" sz="2400" b="0" i="0" u="sng" strike="noStrike" cap="none" normalizeH="0" baseline="0" dirty="0">
                        <a:ln>
                          <a:noFill/>
                        </a:ln>
                        <a:solidFill>
                          <a:srgbClr val="D3B688"/>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آمين</a:t>
                      </a:r>
                      <a:r>
                        <a:rPr kumimoji="0" lang="ar-SA" sz="4400" b="0" i="0" u="none" strike="noStrike" cap="none" normalizeH="0" baseline="0" dirty="0">
                          <a:ln>
                            <a:noFill/>
                          </a:ln>
                          <a:solidFill>
                            <a:schemeClr val="tx1"/>
                          </a:solidFill>
                          <a:effectLst/>
                          <a:latin typeface="Arial" charset="0"/>
                          <a:cs typeface="Arial" charset="0"/>
                        </a:rPr>
                        <a:t>.</a:t>
                      </a:r>
                      <a:endParaRPr kumimoji="0" lang="en-US" sz="44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4322684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90">
            <a:extLst>
              <a:ext uri="{FF2B5EF4-FFF2-40B4-BE49-F238E27FC236}">
                <a16:creationId xmlns:a16="http://schemas.microsoft.com/office/drawing/2014/main" id="{8FC163DA-C6AF-4124-AE09-1BA97EDFEC5A}"/>
              </a:ext>
            </a:extLst>
          </p:cNvPr>
          <p:cNvGraphicFramePr>
            <a:graphicFrameLocks/>
          </p:cNvGraphicFramePr>
          <p:nvPr>
            <p:extLst>
              <p:ext uri="{D42A27DB-BD31-4B8C-83A1-F6EECF244321}">
                <p14:modId xmlns:p14="http://schemas.microsoft.com/office/powerpoint/2010/main" val="2107241396"/>
              </p:ext>
            </p:extLst>
          </p:nvPr>
        </p:nvGraphicFramePr>
        <p:xfrm>
          <a:off x="2" y="0"/>
          <a:ext cx="12191999" cy="6666992"/>
        </p:xfrm>
        <a:graphic>
          <a:graphicData uri="http://schemas.openxmlformats.org/drawingml/2006/table">
            <a:tbl>
              <a:tblPr/>
              <a:tblGrid>
                <a:gridCol w="4402065">
                  <a:extLst>
                    <a:ext uri="{9D8B030D-6E8A-4147-A177-3AD203B41FA5}">
                      <a16:colId xmlns:a16="http://schemas.microsoft.com/office/drawing/2014/main" val="3002025102"/>
                    </a:ext>
                  </a:extLst>
                </a:gridCol>
                <a:gridCol w="4296623">
                  <a:extLst>
                    <a:ext uri="{9D8B030D-6E8A-4147-A177-3AD203B41FA5}">
                      <a16:colId xmlns:a16="http://schemas.microsoft.com/office/drawing/2014/main" val="20000"/>
                    </a:ext>
                  </a:extLst>
                </a:gridCol>
                <a:gridCol w="3493311">
                  <a:extLst>
                    <a:ext uri="{9D8B030D-6E8A-4147-A177-3AD203B41FA5}">
                      <a16:colId xmlns:a16="http://schemas.microsoft.com/office/drawing/2014/main" val="20001"/>
                    </a:ext>
                  </a:extLst>
                </a:gridCol>
              </a:tblGrid>
              <a:tr h="666699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700" b="0" i="0" u="sng" strike="noStrike" cap="none" normalizeH="0" baseline="0" dirty="0">
                          <a:ln>
                            <a:noFill/>
                          </a:ln>
                          <a:solidFill>
                            <a:srgbClr val="D3B688"/>
                          </a:solidFill>
                          <a:effectLst/>
                          <a:latin typeface="Coptic1" pitchFamily="2" charset="0"/>
                          <a:cs typeface="Arial" charset="0"/>
                        </a:rPr>
                        <a:t>Piou/b:</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Coptic1" pitchFamily="2" charset="0"/>
                          <a:cs typeface="Arial" charset="0"/>
                        </a:rPr>
                        <a:t>?</a:t>
                      </a:r>
                      <a:r>
                        <a:rPr kumimoji="0" lang="fr-FR" sz="3000" b="0" i="0" u="none" strike="noStrike" cap="none" normalizeH="0" baseline="0" dirty="0" err="1">
                          <a:ln>
                            <a:noFill/>
                          </a:ln>
                          <a:solidFill>
                            <a:schemeClr val="tx1"/>
                          </a:solidFill>
                          <a:effectLst/>
                          <a:latin typeface="Coptic1" pitchFamily="2" charset="0"/>
                          <a:cs typeface="Arial" charset="0"/>
                        </a:rPr>
                        <a:t>agap</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tou</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Yeou</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ke</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Patroc</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ke</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arictou</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monogenouc</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Uiou</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kuriou</a:t>
                      </a:r>
                      <a:r>
                        <a:rPr kumimoji="0" lang="fr-FR" sz="3000" b="0" i="0" u="none" strike="noStrike" cap="none" normalizeH="0" baseline="0" dirty="0">
                          <a:ln>
                            <a:noFill/>
                          </a:ln>
                          <a:solidFill>
                            <a:schemeClr val="tx1"/>
                          </a:solidFill>
                          <a:effectLst/>
                          <a:latin typeface="Coptic1" pitchFamily="2" charset="0"/>
                          <a:cs typeface="Arial" charset="0"/>
                        </a:rPr>
                        <a:t> de </a:t>
                      </a:r>
                      <a:r>
                        <a:rPr kumimoji="0" lang="fr-FR" sz="3000" b="0" i="0" u="none" strike="noStrike" cap="none" normalizeH="0" baseline="0" dirty="0" err="1">
                          <a:ln>
                            <a:noFill/>
                          </a:ln>
                          <a:solidFill>
                            <a:schemeClr val="tx1"/>
                          </a:solidFill>
                          <a:effectLst/>
                          <a:latin typeface="Coptic1" pitchFamily="2" charset="0"/>
                          <a:cs typeface="Arial" charset="0"/>
                        </a:rPr>
                        <a:t>ke</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yeou</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kecwt</a:t>
                      </a:r>
                      <a:r>
                        <a:rPr kumimoji="0" lang="fr-FR" sz="3000" b="0" i="0" u="none" strike="noStrike" cap="none" normalizeH="0" baseline="0" dirty="0">
                          <a:ln>
                            <a:noFill/>
                          </a:ln>
                          <a:solidFill>
                            <a:schemeClr val="tx1"/>
                          </a:solidFill>
                          <a:effectLst/>
                          <a:latin typeface="Coptic1" pitchFamily="2" charset="0"/>
                          <a:cs typeface="Arial" charset="0"/>
                        </a:rPr>
                        <a:t>/roc /~</a:t>
                      </a:r>
                      <a:r>
                        <a:rPr kumimoji="0" lang="fr-FR" sz="3000" b="0" i="0" u="none" strike="noStrike" cap="none" normalizeH="0" baseline="0" dirty="0" err="1">
                          <a:ln>
                            <a:noFill/>
                          </a:ln>
                          <a:solidFill>
                            <a:schemeClr val="tx1"/>
                          </a:solidFill>
                          <a:effectLst/>
                          <a:latin typeface="Coptic1" pitchFamily="2" charset="0"/>
                          <a:cs typeface="Arial" charset="0"/>
                        </a:rPr>
                        <a:t>mwn</a:t>
                      </a:r>
                      <a:r>
                        <a:rPr kumimoji="0" lang="fr-FR" sz="3000" b="0" i="0" u="none" strike="noStrike" cap="none" normalizeH="0" baseline="0" dirty="0">
                          <a:ln>
                            <a:noFill/>
                          </a:ln>
                          <a:solidFill>
                            <a:schemeClr val="tx1"/>
                          </a:solidFill>
                          <a:effectLst/>
                          <a:latin typeface="Coptic1" pitchFamily="2" charset="0"/>
                          <a:cs typeface="Arial" charset="0"/>
                        </a:rPr>
                        <a:t> I/cou &lt;~</a:t>
                      </a:r>
                      <a:r>
                        <a:rPr kumimoji="0" lang="fr-FR" sz="3000" b="0" i="0" u="none" strike="noStrike" cap="none" normalizeH="0" baseline="0" dirty="0" err="1">
                          <a:ln>
                            <a:noFill/>
                          </a:ln>
                          <a:solidFill>
                            <a:schemeClr val="tx1"/>
                          </a:solidFill>
                          <a:effectLst/>
                          <a:latin typeface="Coptic1" pitchFamily="2" charset="0"/>
                          <a:cs typeface="Arial" charset="0"/>
                        </a:rPr>
                        <a:t>rictou</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ke</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koinwnia</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ke</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dwrea</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tou</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Agiou</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p~neumatoc</a:t>
                      </a:r>
                      <a:r>
                        <a:rPr kumimoji="0" lang="fr-FR" sz="3000" b="0" i="0" u="none" strike="noStrike" cap="none" normalizeH="0" baseline="0" dirty="0">
                          <a:ln>
                            <a:noFill/>
                          </a:ln>
                          <a:solidFill>
                            <a:schemeClr val="tx1"/>
                          </a:solidFill>
                          <a:effectLst/>
                          <a:latin typeface="Coptic1" pitchFamily="2" charset="0"/>
                          <a:cs typeface="Arial" charset="0"/>
                        </a:rPr>
                        <a:t> i~/~</a:t>
                      </a:r>
                      <a:r>
                        <a:rPr kumimoji="0" lang="fr-FR" sz="3000" b="0" i="0" u="none" strike="noStrike" cap="none" normalizeH="0" baseline="0" dirty="0" err="1">
                          <a:ln>
                            <a:noFill/>
                          </a:ln>
                          <a:solidFill>
                            <a:schemeClr val="tx1"/>
                          </a:solidFill>
                          <a:effectLst/>
                          <a:latin typeface="Coptic1" pitchFamily="2" charset="0"/>
                          <a:cs typeface="Arial" charset="0"/>
                        </a:rPr>
                        <a:t>meta</a:t>
                      </a:r>
                      <a:r>
                        <a:rPr kumimoji="0" lang="fr-FR" sz="3000" b="0" i="0" u="none" strike="noStrike" cap="none" normalizeH="0" baseline="0" dirty="0">
                          <a:ln>
                            <a:noFill/>
                          </a:ln>
                          <a:solidFill>
                            <a:schemeClr val="tx1"/>
                          </a:solidFill>
                          <a:effectLst/>
                          <a:latin typeface="Coptic1" pitchFamily="2" charset="0"/>
                          <a:cs typeface="Arial" charset="0"/>
                        </a:rPr>
                        <a:t> </a:t>
                      </a:r>
                      <a:r>
                        <a:rPr kumimoji="0" lang="fr-FR" sz="3000" b="0" i="0" u="none" strike="noStrike" cap="none" normalizeH="0" baseline="0" dirty="0" err="1">
                          <a:ln>
                            <a:noFill/>
                          </a:ln>
                          <a:solidFill>
                            <a:schemeClr val="tx1"/>
                          </a:solidFill>
                          <a:effectLst/>
                          <a:latin typeface="Coptic1" pitchFamily="2" charset="0"/>
                          <a:cs typeface="Arial" charset="0"/>
                        </a:rPr>
                        <a:t>pantwn</a:t>
                      </a:r>
                      <a:r>
                        <a:rPr kumimoji="0" lang="fr-FR" sz="3000" b="0" i="0" u="none" strike="noStrike" cap="none" normalizeH="0" baseline="0" dirty="0">
                          <a:ln>
                            <a:noFill/>
                          </a:ln>
                          <a:solidFill>
                            <a:schemeClr val="tx1"/>
                          </a:solidFill>
                          <a:effectLst/>
                          <a:latin typeface="Coptic1" pitchFamily="2" charset="0"/>
                          <a:cs typeface="Arial" charset="0"/>
                        </a:rPr>
                        <a:t> u~~</a:t>
                      </a:r>
                      <a:r>
                        <a:rPr kumimoji="0" lang="fr-FR" sz="3000" b="0" i="0" u="none" strike="noStrike" cap="none" normalizeH="0" baseline="0" dirty="0" err="1">
                          <a:ln>
                            <a:noFill/>
                          </a:ln>
                          <a:solidFill>
                            <a:schemeClr val="tx1"/>
                          </a:solidFill>
                          <a:effectLst/>
                          <a:latin typeface="Coptic1" pitchFamily="2" charset="0"/>
                          <a:cs typeface="Arial" charset="0"/>
                        </a:rPr>
                        <a:t>mwn</a:t>
                      </a:r>
                      <a:r>
                        <a:rPr kumimoji="0" lang="fr-FR" sz="3000" b="0" i="0" u="none" strike="noStrike" cap="none" normalizeH="0" baseline="0" dirty="0">
                          <a:ln>
                            <a:noFill/>
                          </a:ln>
                          <a:solidFill>
                            <a:schemeClr val="tx1"/>
                          </a:solidFill>
                          <a:effectLst/>
                          <a:latin typeface="Coptic1" pitchFamily="2" charset="0"/>
                          <a:cs typeface="Arial" charset="0"/>
                        </a:rPr>
                        <a:t>.</a:t>
                      </a:r>
                    </a:p>
                    <a:p>
                      <a:pPr algn="just"/>
                      <a:r>
                        <a:rPr lang="de-DE" sz="3000" b="0" i="0" u="none" strike="noStrike" kern="1200" baseline="0" dirty="0" err="1">
                          <a:solidFill>
                            <a:schemeClr val="tx1"/>
                          </a:solidFill>
                          <a:latin typeface="Coptic1" pitchFamily="2" charset="0"/>
                          <a:ea typeface="+mn-ea"/>
                          <a:cs typeface="+mn-cs"/>
                        </a:rPr>
                        <a:t>Masenwten</a:t>
                      </a:r>
                      <a:r>
                        <a:rPr lang="de-DE" sz="3000" b="0" i="0" u="none" strike="noStrike" kern="1200" baseline="0" dirty="0">
                          <a:solidFill>
                            <a:schemeClr val="tx1"/>
                          </a:solidFill>
                          <a:latin typeface="Coptic1" pitchFamily="2" charset="0"/>
                          <a:ea typeface="+mn-ea"/>
                          <a:cs typeface="+mn-cs"/>
                        </a:rPr>
                        <a:t> </a:t>
                      </a:r>
                      <a:r>
                        <a:rPr lang="de-DE" sz="3000" b="0" i="0" u="none" strike="noStrike" kern="1200" baseline="0" dirty="0" err="1">
                          <a:solidFill>
                            <a:schemeClr val="tx1"/>
                          </a:solidFill>
                          <a:latin typeface="Coptic1" pitchFamily="2" charset="0"/>
                          <a:ea typeface="+mn-ea"/>
                          <a:cs typeface="+mn-cs"/>
                        </a:rPr>
                        <a:t>qen</a:t>
                      </a:r>
                      <a:r>
                        <a:rPr lang="de-DE" sz="3000" b="0" i="0" u="none" strike="noStrike" kern="1200" baseline="0" dirty="0">
                          <a:solidFill>
                            <a:schemeClr val="tx1"/>
                          </a:solidFill>
                          <a:latin typeface="Coptic1" pitchFamily="2" charset="0"/>
                          <a:ea typeface="+mn-ea"/>
                          <a:cs typeface="+mn-cs"/>
                        </a:rPr>
                        <a:t> </a:t>
                      </a:r>
                      <a:r>
                        <a:rPr lang="de-DE" sz="3000" b="0" i="0" u="none" strike="noStrike" kern="1200" baseline="0" dirty="0" err="1">
                          <a:solidFill>
                            <a:schemeClr val="tx1"/>
                          </a:solidFill>
                          <a:latin typeface="Coptic1" pitchFamily="2" charset="0"/>
                          <a:ea typeface="+mn-ea"/>
                          <a:cs typeface="+mn-cs"/>
                        </a:rPr>
                        <a:t>ouhir</a:t>
                      </a:r>
                      <a:r>
                        <a:rPr lang="de-DE" sz="3000" b="0" i="0" u="none" strike="noStrike" kern="1200" baseline="0" dirty="0">
                          <a:solidFill>
                            <a:schemeClr val="tx1"/>
                          </a:solidFill>
                          <a:latin typeface="Coptic1" pitchFamily="2" charset="0"/>
                          <a:ea typeface="+mn-ea"/>
                          <a:cs typeface="+mn-cs"/>
                        </a:rPr>
                        <a:t>/n/: </a:t>
                      </a:r>
                      <a:r>
                        <a:rPr lang="de-DE" sz="3000" b="0" i="0" u="none" strike="noStrike" kern="1200" baseline="0" dirty="0" err="1">
                          <a:solidFill>
                            <a:schemeClr val="tx1"/>
                          </a:solidFill>
                          <a:latin typeface="Coptic1" pitchFamily="2" charset="0"/>
                          <a:ea typeface="+mn-ea"/>
                          <a:cs typeface="+mn-cs"/>
                        </a:rPr>
                        <a:t>Po#c</a:t>
                      </a:r>
                      <a:r>
                        <a:rPr lang="de-DE" sz="3000" b="0" i="0" u="none" strike="noStrike" kern="1200" baseline="0" dirty="0">
                          <a:solidFill>
                            <a:schemeClr val="tx1"/>
                          </a:solidFill>
                          <a:latin typeface="Coptic1" pitchFamily="2" charset="0"/>
                          <a:ea typeface="+mn-ea"/>
                          <a:cs typeface="+mn-cs"/>
                        </a:rPr>
                        <a:t># </a:t>
                      </a:r>
                      <a:r>
                        <a:rPr lang="pt-BR" sz="3000" b="0" i="0" u="none" strike="noStrike" kern="1200" baseline="0" dirty="0">
                          <a:solidFill>
                            <a:schemeClr val="tx1"/>
                          </a:solidFill>
                          <a:latin typeface="Coptic1" pitchFamily="2" charset="0"/>
                          <a:ea typeface="+mn-ea"/>
                          <a:cs typeface="+mn-cs"/>
                        </a:rPr>
                        <a:t>nemwten t/rou: a~m/n.</a:t>
                      </a:r>
                      <a:endParaRPr kumimoji="0" lang="fr-FR" sz="3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Times New Roman" pitchFamily="18" charset="0"/>
                        </a:rPr>
                        <a:t>Prêtre:</a:t>
                      </a:r>
                    </a:p>
                    <a:p>
                      <a:pPr algn="just"/>
                      <a:r>
                        <a:rPr lang="fr-FR" sz="3200" b="0" i="0" u="none" strike="noStrike" kern="1200" baseline="0" dirty="0">
                          <a:solidFill>
                            <a:schemeClr val="tx1"/>
                          </a:solidFill>
                          <a:latin typeface="+mn-lt"/>
                          <a:ea typeface="+mn-ea"/>
                          <a:cs typeface="+mn-cs"/>
                        </a:rPr>
                        <a:t>L’amour de Dieu le Père, la grâce de Son Fils unique Notre Seigneur, notre Dieu et notre Sauveur Jésus Christ et la communion et les dons du Saint Esprit soit avec vous tous.</a:t>
                      </a:r>
                    </a:p>
                    <a:p>
                      <a:pPr algn="just"/>
                      <a:r>
                        <a:rPr lang="fr-FR" sz="3200" b="0" i="0" u="none" strike="noStrike" kern="1200" baseline="0" dirty="0">
                          <a:solidFill>
                            <a:schemeClr val="tx1"/>
                          </a:solidFill>
                          <a:latin typeface="+mn-lt"/>
                          <a:ea typeface="+mn-ea"/>
                          <a:cs typeface="+mn-cs"/>
                        </a:rPr>
                        <a:t>Allez en paix, que la paix du Seigneur soit avec vous tous.</a:t>
                      </a:r>
                    </a:p>
                  </a:txBody>
                  <a:tcPr marL="121920" marR="121920" horzOverflow="overflow">
                    <a:lnL cap="flat">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D3B688"/>
                          </a:solidFill>
                          <a:effectLst/>
                          <a:latin typeface="Arial" charset="0"/>
                          <a:cs typeface="Times New Roman" pitchFamily="18" charset="0"/>
                        </a:rPr>
                        <a:t>الكاهن:</a:t>
                      </a:r>
                      <a:endParaRPr kumimoji="0" lang="fr-FR" sz="2700" b="0" i="0" u="sng" strike="noStrike" cap="none" normalizeH="0" baseline="0" dirty="0">
                        <a:ln>
                          <a:noFill/>
                        </a:ln>
                        <a:solidFill>
                          <a:srgbClr val="D3B688"/>
                        </a:solidFill>
                        <a:effectLst/>
                        <a:latin typeface="Arial" charset="0"/>
                        <a:cs typeface="Times New Roman" pitchFamily="18" charset="0"/>
                      </a:endParaRPr>
                    </a:p>
                    <a:p>
                      <a:pPr algn="just" rtl="1"/>
                      <a:r>
                        <a:rPr lang="ar-EG" sz="3700" b="0" i="0" u="none" strike="noStrike" kern="1200" baseline="0" dirty="0">
                          <a:solidFill>
                            <a:schemeClr val="tx1"/>
                          </a:solidFill>
                          <a:latin typeface="+mn-lt"/>
                          <a:ea typeface="+mn-ea"/>
                          <a:cs typeface="+mn-cs"/>
                        </a:rPr>
                        <a:t>محبة الله الآب ونعمة</a:t>
                      </a:r>
                      <a:r>
                        <a:rPr lang="fr-FR" sz="3700" b="0" i="0" u="none" strike="noStrike" kern="1200" baseline="0" dirty="0">
                          <a:solidFill>
                            <a:schemeClr val="tx1"/>
                          </a:solidFill>
                          <a:latin typeface="+mn-lt"/>
                          <a:ea typeface="+mn-ea"/>
                          <a:cs typeface="+mn-cs"/>
                        </a:rPr>
                        <a:t> </a:t>
                      </a:r>
                      <a:r>
                        <a:rPr lang="ar-EG" sz="3700" b="0" i="0" u="none" strike="noStrike" kern="1200" baseline="0" dirty="0" err="1">
                          <a:solidFill>
                            <a:schemeClr val="tx1"/>
                          </a:solidFill>
                          <a:latin typeface="+mn-lt"/>
                          <a:ea typeface="+mn-ea"/>
                          <a:cs typeface="+mn-cs"/>
                        </a:rPr>
                        <a:t>الإبن</a:t>
                      </a:r>
                      <a:r>
                        <a:rPr lang="ar-EG" sz="3700" b="0" i="0" u="none" strike="noStrike" kern="1200" baseline="0" dirty="0">
                          <a:solidFill>
                            <a:schemeClr val="tx1"/>
                          </a:solidFill>
                          <a:latin typeface="+mn-lt"/>
                          <a:ea typeface="+mn-ea"/>
                          <a:cs typeface="+mn-cs"/>
                        </a:rPr>
                        <a:t> الوحيد ربنا</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وإلهنا ومخلصنا يسوع</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المسيح وشركة وعطية</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الروح القدس تكون مع</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جميعكم</a:t>
                      </a:r>
                      <a:r>
                        <a:rPr lang="fr-FR" sz="3700" b="0" i="0" u="none" strike="noStrike" kern="1200" baseline="0" dirty="0">
                          <a:solidFill>
                            <a:schemeClr val="tx1"/>
                          </a:solidFill>
                          <a:latin typeface="+mn-lt"/>
                          <a:ea typeface="+mn-ea"/>
                          <a:cs typeface="+mn-cs"/>
                        </a:rPr>
                        <a:t> </a:t>
                      </a:r>
                      <a:r>
                        <a:rPr lang="ar-EG" sz="3700" b="0" i="0" u="none" strike="noStrike" kern="1200" baseline="0" dirty="0" err="1">
                          <a:solidFill>
                            <a:schemeClr val="tx1"/>
                          </a:solidFill>
                          <a:latin typeface="+mn-lt"/>
                          <a:ea typeface="+mn-ea"/>
                          <a:cs typeface="+mn-cs"/>
                        </a:rPr>
                        <a:t>إمضوا</a:t>
                      </a:r>
                      <a:r>
                        <a:rPr lang="ar-EG" sz="3700" b="0" i="0" u="none" strike="noStrike" kern="1200" baseline="0" dirty="0">
                          <a:solidFill>
                            <a:schemeClr val="tx1"/>
                          </a:solidFill>
                          <a:latin typeface="+mn-lt"/>
                          <a:ea typeface="+mn-ea"/>
                          <a:cs typeface="+mn-cs"/>
                        </a:rPr>
                        <a:t> بسلام الرب</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معكم</a:t>
                      </a:r>
                      <a:r>
                        <a:rPr lang="fr-FR" sz="3700" b="0" i="0" u="none" strike="noStrike" kern="1200" baseline="0" dirty="0">
                          <a:solidFill>
                            <a:schemeClr val="tx1"/>
                          </a:solidFill>
                          <a:latin typeface="+mn-lt"/>
                          <a:ea typeface="+mn-ea"/>
                          <a:cs typeface="+mn-cs"/>
                        </a:rPr>
                        <a:t>.</a:t>
                      </a:r>
                      <a:endParaRPr kumimoji="0" lang="fr-FR" sz="4300" b="0" i="0" u="sng" strike="noStrike" cap="none" normalizeH="0" baseline="0" dirty="0">
                        <a:ln>
                          <a:noFill/>
                        </a:ln>
                        <a:solidFill>
                          <a:srgbClr val="FF9933"/>
                        </a:solidFill>
                        <a:effectLst/>
                        <a:latin typeface="Arial" charset="0"/>
                        <a:cs typeface="Times New Roman" pitchFamily="18"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848783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2">
            <a:extLst>
              <a:ext uri="{FF2B5EF4-FFF2-40B4-BE49-F238E27FC236}">
                <a16:creationId xmlns:a16="http://schemas.microsoft.com/office/drawing/2014/main" id="{B1651FE8-40D6-4289-9BCA-19F79C6C23EF}"/>
              </a:ext>
            </a:extLst>
          </p:cNvPr>
          <p:cNvGraphicFramePr>
            <a:graphicFrameLocks noGrp="1"/>
          </p:cNvGraphicFramePr>
          <p:nvPr>
            <p:extLst>
              <p:ext uri="{D42A27DB-BD31-4B8C-83A1-F6EECF244321}">
                <p14:modId xmlns:p14="http://schemas.microsoft.com/office/powerpoint/2010/main" val="3666330691"/>
              </p:ext>
            </p:extLst>
          </p:nvPr>
        </p:nvGraphicFramePr>
        <p:xfrm>
          <a:off x="1" y="994383"/>
          <a:ext cx="12191998" cy="2122632"/>
        </p:xfrm>
        <a:graphic>
          <a:graphicData uri="http://schemas.openxmlformats.org/drawingml/2006/table">
            <a:tbl>
              <a:tblPr/>
              <a:tblGrid>
                <a:gridCol w="4210996">
                  <a:extLst>
                    <a:ext uri="{9D8B030D-6E8A-4147-A177-3AD203B41FA5}">
                      <a16:colId xmlns:a16="http://schemas.microsoft.com/office/drawing/2014/main" val="20000"/>
                    </a:ext>
                  </a:extLst>
                </a:gridCol>
                <a:gridCol w="4851437">
                  <a:extLst>
                    <a:ext uri="{9D8B030D-6E8A-4147-A177-3AD203B41FA5}">
                      <a16:colId xmlns:a16="http://schemas.microsoft.com/office/drawing/2014/main" val="20001"/>
                    </a:ext>
                  </a:extLst>
                </a:gridCol>
                <a:gridCol w="3129565">
                  <a:extLst>
                    <a:ext uri="{9D8B030D-6E8A-4147-A177-3AD203B41FA5}">
                      <a16:colId xmlns:a16="http://schemas.microsoft.com/office/drawing/2014/main" val="20002"/>
                    </a:ext>
                  </a:extLst>
                </a:gridCol>
              </a:tblGrid>
              <a:tr h="56815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sng" strike="noStrike" cap="none" normalizeH="0" baseline="0" dirty="0" err="1">
                          <a:ln>
                            <a:noFill/>
                          </a:ln>
                          <a:solidFill>
                            <a:srgbClr val="D3B688"/>
                          </a:solidFill>
                          <a:effectLst/>
                          <a:latin typeface="Coptic1" pitchFamily="2" charset="0"/>
                          <a:cs typeface="Arial" charset="0"/>
                        </a:rPr>
                        <a:t>Pilaoc</a:t>
                      </a:r>
                      <a:r>
                        <a:rPr kumimoji="0" lang="en-US" sz="28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D3B688"/>
                          </a:solidFill>
                          <a:effectLst/>
                          <a:latin typeface="Arial" charset="0"/>
                          <a:cs typeface="Arial" charset="0"/>
                        </a:rPr>
                        <a:t>L’assemblée: </a:t>
                      </a:r>
                      <a:endParaRPr kumimoji="0" lang="en-US" sz="28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800" b="0" i="0" u="sng" strike="noStrike" cap="none" normalizeH="0" baseline="0" dirty="0">
                          <a:ln>
                            <a:noFill/>
                          </a:ln>
                          <a:solidFill>
                            <a:srgbClr val="D3B688"/>
                          </a:solidFill>
                          <a:effectLst/>
                          <a:latin typeface="Arial" charset="0"/>
                          <a:cs typeface="Arial" charset="0"/>
                        </a:rPr>
                        <a:t>الشعب</a:t>
                      </a:r>
                      <a:r>
                        <a:rPr kumimoji="0" lang="fr-FR" sz="2800" b="0" i="0" u="sng" strike="noStrike" cap="none" normalizeH="0" baseline="0" dirty="0">
                          <a:ln>
                            <a:noFill/>
                          </a:ln>
                          <a:solidFill>
                            <a:srgbClr val="D3B688"/>
                          </a:solidFill>
                          <a:effectLst/>
                          <a:latin typeface="Arial" charset="0"/>
                          <a:cs typeface="Arial" charset="0"/>
                        </a:rPr>
                        <a:t>:</a:t>
                      </a:r>
                      <a:endParaRPr kumimoji="0" lang="en-US" sz="28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5544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Ke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tw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p~neumati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cou</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Et avec votre esprit.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pitchFamily="34" charset="0"/>
                        </a:rPr>
                        <a:t>ومع روحِكَ أيضاً.</a:t>
                      </a:r>
                      <a:endParaRPr kumimoji="0" lang="en-US" sz="48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843024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3228" name="Group 28"/>
          <p:cNvGraphicFramePr>
            <a:graphicFrameLocks noGrp="1"/>
          </p:cNvGraphicFramePr>
          <p:nvPr/>
        </p:nvGraphicFramePr>
        <p:xfrm>
          <a:off x="0" y="685800"/>
          <a:ext cx="12191999" cy="5989320"/>
        </p:xfrm>
        <a:graphic>
          <a:graphicData uri="http://schemas.openxmlformats.org/drawingml/2006/table">
            <a:tbl>
              <a:tblPr/>
              <a:tblGrid>
                <a:gridCol w="4414345">
                  <a:extLst>
                    <a:ext uri="{9D8B030D-6E8A-4147-A177-3AD203B41FA5}">
                      <a16:colId xmlns:a16="http://schemas.microsoft.com/office/drawing/2014/main" val="20000"/>
                    </a:ext>
                  </a:extLst>
                </a:gridCol>
                <a:gridCol w="4309241">
                  <a:extLst>
                    <a:ext uri="{9D8B030D-6E8A-4147-A177-3AD203B41FA5}">
                      <a16:colId xmlns:a16="http://schemas.microsoft.com/office/drawing/2014/main" val="20001"/>
                    </a:ext>
                  </a:extLst>
                </a:gridCol>
                <a:gridCol w="3468413">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&lt;ere Maria ]</a:t>
                      </a:r>
                      <a:r>
                        <a:rPr kumimoji="0" lang="en-US" sz="4300" b="0" i="0" u="none" strike="noStrike" cap="none" normalizeH="0" baseline="0" dirty="0" err="1">
                          <a:ln>
                            <a:noFill/>
                          </a:ln>
                          <a:solidFill>
                            <a:schemeClr val="tx1"/>
                          </a:solidFill>
                          <a:effectLst/>
                          <a:latin typeface="Coptic1" pitchFamily="2" charset="0"/>
                          <a:cs typeface="Arial" charset="0"/>
                        </a:rPr>
                        <a:t>ourw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bw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n~a~loli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n~aterqellw</a:t>
                      </a:r>
                      <a:r>
                        <a:rPr kumimoji="0" lang="en-US" sz="4300" b="0" i="0" u="none" strike="noStrike" cap="none" normalizeH="0" baseline="0" dirty="0">
                          <a:ln>
                            <a:noFill/>
                          </a:ln>
                          <a:solidFill>
                            <a:schemeClr val="tx1"/>
                          </a:solidFill>
                          <a:effectLst/>
                          <a:latin typeface="Coptic1" pitchFamily="2" charset="0"/>
                          <a:cs typeface="Arial" charset="0"/>
                        </a:rPr>
                        <a:t>: y/</a:t>
                      </a:r>
                      <a:r>
                        <a:rPr kumimoji="0" lang="en-US" sz="4300" b="0" i="0" u="none" strike="noStrike" cap="none" normalizeH="0" baseline="0" dirty="0" err="1">
                          <a:ln>
                            <a:noFill/>
                          </a:ln>
                          <a:solidFill>
                            <a:schemeClr val="tx1"/>
                          </a:solidFill>
                          <a:effectLst/>
                          <a:latin typeface="Coptic1" pitchFamily="2" charset="0"/>
                          <a:cs typeface="Arial" charset="0"/>
                        </a:rPr>
                        <a:t>e~te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m~peouwi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e~rouwi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e~roc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aujem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pic~mah</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p~wnq</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n~q</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tc</a:t>
                      </a:r>
                      <a:r>
                        <a:rPr kumimoji="0" lang="en-US" sz="43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dirty="0">
                          <a:latin typeface="+mn-lt"/>
                          <a:ea typeface="Times New Roman"/>
                          <a:cs typeface="Times New Roman"/>
                        </a:rPr>
                        <a:t>Salut à Marie, la reine, la jeune vigne que nul n’a plantée. La grappe de vie s’est trouvée en elle.</a:t>
                      </a:r>
                    </a:p>
                    <a:p>
                      <a:pPr algn="just"/>
                      <a:endParaRPr lang="fr-FR" sz="2700" dirty="0">
                        <a:latin typeface="+mn-lt"/>
                        <a:ea typeface="Calibri"/>
                        <a:cs typeface="Times New Roman"/>
                      </a:endParaRPr>
                    </a:p>
                    <a:p>
                      <a:pPr algn="just"/>
                      <a:endParaRPr lang="fr-FR" sz="2400" dirty="0">
                        <a:latin typeface="+mn-lt"/>
                        <a:ea typeface="Calibri"/>
                        <a:cs typeface="Times New Roman"/>
                      </a:endParaRPr>
                    </a:p>
                    <a:p>
                      <a:pPr algn="just"/>
                      <a:endParaRPr lang="fr-FR" sz="2400" dirty="0">
                        <a:latin typeface="+mn-lt"/>
                        <a:ea typeface="Calibri"/>
                        <a:cs typeface="Times New Roman"/>
                      </a:endParaRPr>
                    </a:p>
                    <a:p>
                      <a:pPr algn="just"/>
                      <a:endParaRPr lang="fr-FR" sz="2400" dirty="0">
                        <a:latin typeface="+mn-lt"/>
                        <a:ea typeface="Calibri"/>
                        <a:cs typeface="Times New Roman"/>
                      </a:endParaRPr>
                    </a:p>
                  </a:txBody>
                  <a:tcPr marL="12700" marR="12700" marT="9525" marB="9525">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السلام لمريم الملكة الكرمة غير الشائخة التى لم يفلحها فلاح، ووجد فيها عنقود الحياة  </a:t>
                      </a:r>
                      <a:endParaRPr kumimoji="0" lang="fr-FR"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B384E754-7D5F-4648-831C-E934EFDFB2C6}"/>
              </a:ext>
            </a:extLst>
          </p:cNvPr>
          <p:cNvGraphicFramePr>
            <a:graphicFrameLocks noGrp="1"/>
          </p:cNvGraphicFramePr>
          <p:nvPr/>
        </p:nvGraphicFramePr>
        <p:xfrm>
          <a:off x="2032000" y="76200"/>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736183602"/>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t>Salut à Marie la Reine - </a:t>
                      </a:r>
                      <a:r>
                        <a:rPr kumimoji="0" lang="en-US" sz="2400" b="0" i="0" u="none" strike="noStrike" cap="none" normalizeH="0" baseline="0" dirty="0">
                          <a:ln>
                            <a:noFill/>
                          </a:ln>
                          <a:solidFill>
                            <a:schemeClr val="tx1"/>
                          </a:solidFill>
                          <a:effectLst/>
                          <a:latin typeface="Coptic1" pitchFamily="2" charset="0"/>
                          <a:cs typeface="Arial" charset="0"/>
                        </a:rPr>
                        <a:t>&lt;ere Maria</a:t>
                      </a:r>
                      <a:endParaRPr lang="en-US" sz="2400" b="0" dirty="0">
                        <a:latin typeface="Times New Roman" pitchFamily="18"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070541"/>
                  </a:ext>
                </a:extLst>
              </a:tr>
            </a:tbl>
          </a:graphicData>
        </a:graphic>
      </p:graphicFrame>
    </p:spTree>
    <p:extLst>
      <p:ext uri="{BB962C8B-B14F-4D97-AF65-F5344CB8AC3E}">
        <p14:creationId xmlns:p14="http://schemas.microsoft.com/office/powerpoint/2010/main" val="26680583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5343" name="Group 95"/>
          <p:cNvGraphicFramePr>
            <a:graphicFrameLocks noGrp="1"/>
          </p:cNvGraphicFramePr>
          <p:nvPr/>
        </p:nvGraphicFramePr>
        <p:xfrm>
          <a:off x="0" y="457200"/>
          <a:ext cx="12192000" cy="5806440"/>
        </p:xfrm>
        <a:graphic>
          <a:graphicData uri="http://schemas.openxmlformats.org/drawingml/2006/table">
            <a:tbl>
              <a:tblPr/>
              <a:tblGrid>
                <a:gridCol w="4136571">
                  <a:extLst>
                    <a:ext uri="{9D8B030D-6E8A-4147-A177-3AD203B41FA5}">
                      <a16:colId xmlns:a16="http://schemas.microsoft.com/office/drawing/2014/main" val="20000"/>
                    </a:ext>
                  </a:extLst>
                </a:gridCol>
                <a:gridCol w="4271704">
                  <a:extLst>
                    <a:ext uri="{9D8B030D-6E8A-4147-A177-3AD203B41FA5}">
                      <a16:colId xmlns:a16="http://schemas.microsoft.com/office/drawing/2014/main" val="20001"/>
                    </a:ext>
                  </a:extLst>
                </a:gridCol>
                <a:gridCol w="3783725">
                  <a:extLst>
                    <a:ext uri="{9D8B030D-6E8A-4147-A177-3AD203B41FA5}">
                      <a16:colId xmlns:a16="http://schemas.microsoft.com/office/drawing/2014/main" val="20002"/>
                    </a:ext>
                  </a:extLst>
                </a:gridCol>
              </a:tblGrid>
              <a:tr h="58064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300" b="0" i="0" u="none" strike="noStrike" cap="none" normalizeH="0" baseline="0" dirty="0">
                          <a:ln>
                            <a:noFill/>
                          </a:ln>
                          <a:solidFill>
                            <a:schemeClr val="tx1"/>
                          </a:solidFill>
                          <a:effectLst/>
                          <a:latin typeface="Coptic1" pitchFamily="2" charset="0"/>
                          <a:cs typeface="Arial" charset="0"/>
                        </a:rPr>
                        <a:t>P~s/</a:t>
                      </a:r>
                      <a:r>
                        <a:rPr kumimoji="0" lang="en-US" sz="4300" b="0" i="0" u="none" strike="noStrike" cap="none" normalizeH="0" baseline="0" dirty="0" err="1">
                          <a:ln>
                            <a:noFill/>
                          </a:ln>
                          <a:solidFill>
                            <a:schemeClr val="tx1"/>
                          </a:solidFill>
                          <a:effectLst/>
                          <a:latin typeface="Coptic1" pitchFamily="2" charset="0"/>
                          <a:cs typeface="Arial" charset="0"/>
                        </a:rPr>
                        <a:t>ri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m~V~nou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oumeym</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af</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icarx</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paryenoc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acmici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m~mof</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afcw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af,a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nennobi</a:t>
                      </a:r>
                      <a:r>
                        <a:rPr kumimoji="0" lang="en-US" sz="4300" b="0" i="0" u="none" strike="noStrike" cap="none" normalizeH="0" baseline="0" dirty="0">
                          <a:ln>
                            <a:noFill/>
                          </a:ln>
                          <a:solidFill>
                            <a:schemeClr val="tx1"/>
                          </a:solidFill>
                          <a:effectLst/>
                          <a:latin typeface="Coptic1" pitchFamily="2" charset="0"/>
                          <a:cs typeface="Arial" charset="0"/>
                        </a:rPr>
                        <a:t> nan </a:t>
                      </a:r>
                      <a:r>
                        <a:rPr kumimoji="0" lang="en-US" sz="4300" b="0" i="0" u="none" strike="noStrike" cap="none" normalizeH="0" baseline="0" dirty="0" err="1">
                          <a:ln>
                            <a:noFill/>
                          </a:ln>
                          <a:solidFill>
                            <a:schemeClr val="tx1"/>
                          </a:solidFill>
                          <a:effectLst/>
                          <a:latin typeface="Coptic1" pitchFamily="2" charset="0"/>
                          <a:cs typeface="Arial" charset="0"/>
                        </a:rPr>
                        <a:t>e~bol</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3700" dirty="0">
                          <a:latin typeface="+mn-lt"/>
                          <a:ea typeface="Times New Roman"/>
                          <a:cs typeface="Times New Roman"/>
                        </a:rPr>
                        <a:t>Le Fils de Dieu en vérité s’est incarné de la Vierge. Elle l’a enfanté, Il nous a sauvés et nous a remis nos péchés.</a:t>
                      </a:r>
                      <a:endParaRPr lang="fr-FR" sz="3700" dirty="0">
                        <a:latin typeface="+mn-lt"/>
                        <a:ea typeface="Calibri"/>
                        <a:cs typeface="Times New Roman"/>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800" b="0" i="0" u="none" strike="noStrike" kern="1200" cap="none" spc="0" normalizeH="0" baseline="0" noProof="0" dirty="0">
                          <a:ln>
                            <a:noFill/>
                          </a:ln>
                          <a:solidFill>
                            <a:schemeClr val="tx1"/>
                          </a:solidFill>
                          <a:effectLst/>
                          <a:uLnTx/>
                          <a:uFillTx/>
                          <a:latin typeface="Coptic1" pitchFamily="2" charset="0"/>
                          <a:ea typeface="+mn-ea"/>
                          <a:cs typeface="Arial" charset="0"/>
                        </a:rPr>
                        <a:t>ابن الله بالحقيقة تجسد من العذراء ولدته وخلصنا وغفر لنا خطايانا.</a:t>
                      </a:r>
                      <a:endParaRPr kumimoji="0" lang="en-CA" sz="4800" b="0" i="0" u="none" strike="noStrike" kern="1200" cap="none" spc="0" normalizeH="0" baseline="0" noProof="0" dirty="0">
                        <a:ln>
                          <a:noFill/>
                        </a:ln>
                        <a:solidFill>
                          <a:schemeClr val="tx1"/>
                        </a:solidFill>
                        <a:effectLst/>
                        <a:uLnTx/>
                        <a:uFillTx/>
                        <a:latin typeface="Coptic1" pitchFamily="2"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884978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5343" name="Group 95"/>
          <p:cNvGraphicFramePr>
            <a:graphicFrameLocks noGrp="1"/>
          </p:cNvGraphicFramePr>
          <p:nvPr/>
        </p:nvGraphicFramePr>
        <p:xfrm>
          <a:off x="1" y="322580"/>
          <a:ext cx="12191999" cy="6212840"/>
        </p:xfrm>
        <a:graphic>
          <a:graphicData uri="http://schemas.openxmlformats.org/drawingml/2006/table">
            <a:tbl>
              <a:tblPr/>
              <a:tblGrid>
                <a:gridCol w="4418519">
                  <a:extLst>
                    <a:ext uri="{9D8B030D-6E8A-4147-A177-3AD203B41FA5}">
                      <a16:colId xmlns:a16="http://schemas.microsoft.com/office/drawing/2014/main" val="20000"/>
                    </a:ext>
                  </a:extLst>
                </a:gridCol>
                <a:gridCol w="4094860">
                  <a:extLst>
                    <a:ext uri="{9D8B030D-6E8A-4147-A177-3AD203B41FA5}">
                      <a16:colId xmlns:a16="http://schemas.microsoft.com/office/drawing/2014/main" val="20001"/>
                    </a:ext>
                  </a:extLst>
                </a:gridCol>
                <a:gridCol w="3678620">
                  <a:extLst>
                    <a:ext uri="{9D8B030D-6E8A-4147-A177-3AD203B41FA5}">
                      <a16:colId xmlns:a16="http://schemas.microsoft.com/office/drawing/2014/main" val="20002"/>
                    </a:ext>
                  </a:extLst>
                </a:gridCol>
              </a:tblGrid>
              <a:tr h="62128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Arejem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ouh~mot</a:t>
                      </a:r>
                      <a:r>
                        <a:rPr kumimoji="0" lang="en-US" sz="43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w~ </a:t>
                      </a:r>
                      <a:r>
                        <a:rPr kumimoji="0" lang="en-US" sz="4300" b="0" i="0" u="none" strike="noStrike" cap="none" normalizeH="0" baseline="0" dirty="0" err="1">
                          <a:ln>
                            <a:noFill/>
                          </a:ln>
                          <a:solidFill>
                            <a:schemeClr val="tx1"/>
                          </a:solidFill>
                          <a:effectLst/>
                          <a:latin typeface="Coptic1" pitchFamily="2" charset="0"/>
                          <a:cs typeface="Arial" charset="0"/>
                        </a:rPr>
                        <a:t>taiselet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hanm</a:t>
                      </a:r>
                      <a:r>
                        <a:rPr kumimoji="0" lang="en-US" sz="4300" b="0" i="0" u="none" strike="noStrike" cap="none" normalizeH="0" baseline="0" dirty="0">
                          <a:ln>
                            <a:noFill/>
                          </a:ln>
                          <a:solidFill>
                            <a:schemeClr val="tx1"/>
                          </a:solidFill>
                          <a:effectLst/>
                          <a:latin typeface="Coptic1" pitchFamily="2" charset="0"/>
                          <a:cs typeface="Arial" charset="0"/>
                        </a:rPr>
                        <a:t>/s </a:t>
                      </a:r>
                      <a:r>
                        <a:rPr kumimoji="0" lang="en-US" sz="4300" b="0" i="0" u="none" strike="noStrike" cap="none" normalizeH="0" baseline="0" dirty="0" err="1">
                          <a:ln>
                            <a:noFill/>
                          </a:ln>
                          <a:solidFill>
                            <a:schemeClr val="tx1"/>
                          </a:solidFill>
                          <a:effectLst/>
                          <a:latin typeface="Coptic1" pitchFamily="2" charset="0"/>
                          <a:cs typeface="Arial" charset="0"/>
                        </a:rPr>
                        <a:t>aucaji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e~petaio</a:t>
                      </a:r>
                      <a:r>
                        <a:rPr kumimoji="0" lang="en-US" sz="4300" b="0" i="0" u="none" strike="noStrike" cap="none" normalizeH="0" baseline="0" dirty="0">
                          <a:ln>
                            <a:noFill/>
                          </a:ln>
                          <a:solidFill>
                            <a:schemeClr val="tx1"/>
                          </a:solidFill>
                          <a:effectLst/>
                          <a:latin typeface="Coptic1" pitchFamily="2" charset="0"/>
                          <a:cs typeface="Arial" charset="0"/>
                        </a:rPr>
                        <a:t>: je a~ </a:t>
                      </a:r>
                      <a:r>
                        <a:rPr kumimoji="0" lang="en-US" sz="4300" b="0" i="0" u="none" strike="noStrike" cap="none" normalizeH="0" baseline="0" dirty="0" err="1">
                          <a:ln>
                            <a:noFill/>
                          </a:ln>
                          <a:solidFill>
                            <a:schemeClr val="tx1"/>
                          </a:solidFill>
                          <a:effectLst/>
                          <a:latin typeface="Coptic1" pitchFamily="2" charset="0"/>
                          <a:cs typeface="Arial" charset="0"/>
                        </a:rPr>
                        <a:t>pilogoc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V~iwt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af</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icarx</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e~bol</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n~q</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700" kern="1200" dirty="0">
                          <a:solidFill>
                            <a:schemeClr val="tx1"/>
                          </a:solidFill>
                          <a:latin typeface="+mn-lt"/>
                          <a:ea typeface="+mn-ea"/>
                          <a:cs typeface="+mn-cs"/>
                        </a:rPr>
                        <a:t>Tu as reçu la gloire, ô épouse. Beaucoup t’ont honorée car le Verbe du Père est venu et s’est incarné de toi.</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700" b="0" i="0" u="none" strike="noStrike" kern="1200" cap="none" normalizeH="0" baseline="0" dirty="0">
                        <a:ln>
                          <a:noFill/>
                        </a:ln>
                        <a:solidFill>
                          <a:schemeClr val="tx1"/>
                        </a:solidFill>
                        <a:effectLst/>
                        <a:latin typeface="+mn-lt"/>
                        <a:ea typeface="+mn-ea"/>
                        <a:cs typeface="+mn-cs"/>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Arial" charset="0"/>
                          <a:cs typeface="Arial" charset="0"/>
                        </a:rPr>
                        <a:t>وجدت نعمة</a:t>
                      </a:r>
                      <a:r>
                        <a:rPr kumimoji="0" lang="fr-FR" sz="4800" b="0" i="0" u="none" strike="noStrike" cap="none" normalizeH="0" baseline="0" dirty="0">
                          <a:ln>
                            <a:noFill/>
                          </a:ln>
                          <a:solidFill>
                            <a:schemeClr val="tx1"/>
                          </a:solidFill>
                          <a:effectLst/>
                          <a:latin typeface="Arial" charset="0"/>
                          <a:cs typeface="Arial" charset="0"/>
                        </a:rPr>
                        <a:t> </a:t>
                      </a:r>
                      <a:r>
                        <a:rPr kumimoji="0" lang="ar-EG" sz="4800" b="0" i="0" u="none" strike="noStrike" cap="none" normalizeH="0" baseline="0" dirty="0">
                          <a:ln>
                            <a:noFill/>
                          </a:ln>
                          <a:solidFill>
                            <a:schemeClr val="tx1"/>
                          </a:solidFill>
                          <a:effectLst/>
                          <a:latin typeface="Arial" charset="0"/>
                          <a:cs typeface="Arial" charset="0"/>
                        </a:rPr>
                        <a:t>أيتها العروس</a:t>
                      </a:r>
                      <a:r>
                        <a:rPr kumimoji="0" lang="fr-FR" sz="4800" b="0" i="0" u="none" strike="noStrike" cap="none" normalizeH="0" baseline="0" dirty="0">
                          <a:ln>
                            <a:noFill/>
                          </a:ln>
                          <a:solidFill>
                            <a:schemeClr val="tx1"/>
                          </a:solidFill>
                          <a:effectLst/>
                          <a:latin typeface="Arial" charset="0"/>
                          <a:cs typeface="Arial" charset="0"/>
                        </a:rPr>
                        <a:t> </a:t>
                      </a:r>
                      <a:r>
                        <a:rPr kumimoji="0" lang="ar-EG" sz="4800" b="0" i="0" u="none" strike="noStrike" cap="none" normalizeH="0" baseline="0" dirty="0">
                          <a:ln>
                            <a:noFill/>
                          </a:ln>
                          <a:solidFill>
                            <a:schemeClr val="tx1"/>
                          </a:solidFill>
                          <a:effectLst/>
                          <a:latin typeface="Arial" charset="0"/>
                          <a:cs typeface="Arial" charset="0"/>
                        </a:rPr>
                        <a:t>نطق بكرامتك كثيرون. لأن كلمة الآب أتى وتجسد منك</a:t>
                      </a: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714530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5343" name="Group 95"/>
          <p:cNvGraphicFramePr>
            <a:graphicFrameLocks noGrp="1"/>
          </p:cNvGraphicFramePr>
          <p:nvPr/>
        </p:nvGraphicFramePr>
        <p:xfrm>
          <a:off x="0" y="95064"/>
          <a:ext cx="12192000" cy="6416040"/>
        </p:xfrm>
        <a:graphic>
          <a:graphicData uri="http://schemas.openxmlformats.org/drawingml/2006/table">
            <a:tbl>
              <a:tblPr/>
              <a:tblGrid>
                <a:gridCol w="4519448">
                  <a:extLst>
                    <a:ext uri="{9D8B030D-6E8A-4147-A177-3AD203B41FA5}">
                      <a16:colId xmlns:a16="http://schemas.microsoft.com/office/drawing/2014/main" val="20000"/>
                    </a:ext>
                  </a:extLst>
                </a:gridCol>
                <a:gridCol w="4099035">
                  <a:extLst>
                    <a:ext uri="{9D8B030D-6E8A-4147-A177-3AD203B41FA5}">
                      <a16:colId xmlns:a16="http://schemas.microsoft.com/office/drawing/2014/main" val="20001"/>
                    </a:ext>
                  </a:extLst>
                </a:gridCol>
                <a:gridCol w="3573517">
                  <a:extLst>
                    <a:ext uri="{9D8B030D-6E8A-4147-A177-3AD203B41FA5}">
                      <a16:colId xmlns:a16="http://schemas.microsoft.com/office/drawing/2014/main" val="20002"/>
                    </a:ext>
                  </a:extLst>
                </a:gridCol>
              </a:tblGrid>
              <a:tr h="64160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Nim</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n~c~himi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ethijen</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pikahi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ace~rmau</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m~V~nou</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eb/l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e~ro</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je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n~yo</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ouc~himi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n~remn~kahi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aree~rmau</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m~pirefcwnt</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3700" kern="1200" dirty="0">
                          <a:solidFill>
                            <a:schemeClr val="tx1"/>
                          </a:solidFill>
                          <a:latin typeface="+mn-lt"/>
                          <a:ea typeface="+mn-ea"/>
                          <a:cs typeface="+mn-cs"/>
                        </a:rPr>
                        <a:t>Quelle autre femme sur terre est devenue Mère de Dieu? Car toi, femme terrestre, tu es devenue mère du Créateur.</a:t>
                      </a:r>
                      <a:endParaRPr kumimoji="0" lang="en-CA" sz="37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800" b="0" i="0" u="none" strike="noStrike" cap="none" normalizeH="0" baseline="0" dirty="0">
                          <a:ln>
                            <a:noFill/>
                          </a:ln>
                          <a:solidFill>
                            <a:schemeClr val="tx1"/>
                          </a:solidFill>
                          <a:effectLst/>
                          <a:latin typeface="Arial" charset="0"/>
                          <a:cs typeface="Arial" charset="0"/>
                        </a:rPr>
                        <a:t>أية </a:t>
                      </a:r>
                      <a:r>
                        <a:rPr kumimoji="0" lang="ar-EG" sz="4800" b="0" i="0" u="none" strike="noStrike" cap="none" normalizeH="0" baseline="0" dirty="0" err="1">
                          <a:ln>
                            <a:noFill/>
                          </a:ln>
                          <a:solidFill>
                            <a:schemeClr val="tx1"/>
                          </a:solidFill>
                          <a:effectLst/>
                          <a:latin typeface="Arial" charset="0"/>
                          <a:cs typeface="Arial" charset="0"/>
                        </a:rPr>
                        <a:t>أمرأة</a:t>
                      </a:r>
                      <a:r>
                        <a:rPr kumimoji="0" lang="ar-EG" sz="4800" b="0" i="0" u="none" strike="noStrike" cap="none" normalizeH="0" baseline="0" dirty="0">
                          <a:ln>
                            <a:noFill/>
                          </a:ln>
                          <a:solidFill>
                            <a:schemeClr val="tx1"/>
                          </a:solidFill>
                          <a:effectLst/>
                          <a:latin typeface="Arial" charset="0"/>
                          <a:cs typeface="Arial" charset="0"/>
                        </a:rPr>
                        <a:t> على الأرض صارت أماً  لله سواك لأنك </a:t>
                      </a:r>
                      <a:r>
                        <a:rPr kumimoji="0" lang="ar-EG" sz="4800" b="0" i="0" u="none" strike="noStrike" cap="none" normalizeH="0" baseline="0" dirty="0" err="1">
                          <a:ln>
                            <a:noFill/>
                          </a:ln>
                          <a:solidFill>
                            <a:schemeClr val="tx1"/>
                          </a:solidFill>
                          <a:effectLst/>
                          <a:latin typeface="Arial" charset="0"/>
                          <a:cs typeface="Arial" charset="0"/>
                        </a:rPr>
                        <a:t>أمرأةأرضية</a:t>
                      </a:r>
                      <a:r>
                        <a:rPr kumimoji="0" lang="ar-EG" sz="4800" b="0" i="0" u="none" strike="noStrike" cap="none" normalizeH="0" baseline="0" dirty="0">
                          <a:ln>
                            <a:noFill/>
                          </a:ln>
                          <a:solidFill>
                            <a:schemeClr val="tx1"/>
                          </a:solidFill>
                          <a:effectLst/>
                          <a:latin typeface="Arial" charset="0"/>
                          <a:cs typeface="Arial" charset="0"/>
                        </a:rPr>
                        <a:t> صرت أماً </a:t>
                      </a:r>
                      <a:r>
                        <a:rPr kumimoji="0" lang="ar-EG" sz="4800" b="0" i="0" u="none" strike="noStrike" cap="none" normalizeH="0" baseline="0" dirty="0" err="1">
                          <a:ln>
                            <a:noFill/>
                          </a:ln>
                          <a:solidFill>
                            <a:schemeClr val="tx1"/>
                          </a:solidFill>
                          <a:effectLst/>
                          <a:latin typeface="Arial" charset="0"/>
                          <a:cs typeface="Arial" charset="0"/>
                        </a:rPr>
                        <a:t>للبارى</a:t>
                      </a:r>
                      <a:endParaRPr kumimoji="0" lang="en-CA"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71608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7324" name="Group 28"/>
          <p:cNvGraphicFramePr>
            <a:graphicFrameLocks noGrp="1"/>
          </p:cNvGraphicFramePr>
          <p:nvPr/>
        </p:nvGraphicFramePr>
        <p:xfrm>
          <a:off x="0" y="404779"/>
          <a:ext cx="12192000" cy="5743103"/>
        </p:xfrm>
        <a:graphic>
          <a:graphicData uri="http://schemas.openxmlformats.org/drawingml/2006/table">
            <a:tbl>
              <a:tblPr/>
              <a:tblGrid>
                <a:gridCol w="4519448">
                  <a:extLst>
                    <a:ext uri="{9D8B030D-6E8A-4147-A177-3AD203B41FA5}">
                      <a16:colId xmlns:a16="http://schemas.microsoft.com/office/drawing/2014/main" val="20000"/>
                    </a:ext>
                  </a:extLst>
                </a:gridCol>
                <a:gridCol w="4309241">
                  <a:extLst>
                    <a:ext uri="{9D8B030D-6E8A-4147-A177-3AD203B41FA5}">
                      <a16:colId xmlns:a16="http://schemas.microsoft.com/office/drawing/2014/main" val="20001"/>
                    </a:ext>
                  </a:extLst>
                </a:gridCol>
                <a:gridCol w="3363311">
                  <a:extLst>
                    <a:ext uri="{9D8B030D-6E8A-4147-A177-3AD203B41FA5}">
                      <a16:colId xmlns:a16="http://schemas.microsoft.com/office/drawing/2014/main" val="20002"/>
                    </a:ext>
                  </a:extLst>
                </a:gridCol>
              </a:tblGrid>
              <a:tr h="574310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Coptic1" pitchFamily="2" charset="0"/>
                          <a:cs typeface="Arial" charset="0"/>
                        </a:rPr>
                        <a:t>A </a:t>
                      </a:r>
                      <a:r>
                        <a:rPr kumimoji="0" lang="en-US" sz="4300" b="0" i="0" u="none" strike="noStrike" cap="none" normalizeH="0" baseline="0" dirty="0" err="1">
                          <a:ln>
                            <a:noFill/>
                          </a:ln>
                          <a:solidFill>
                            <a:schemeClr val="tx1"/>
                          </a:solidFill>
                          <a:effectLst/>
                          <a:latin typeface="Coptic1" pitchFamily="2" charset="0"/>
                          <a:cs typeface="Arial" charset="0"/>
                        </a:rPr>
                        <a:t>oum</a:t>
                      </a:r>
                      <a:r>
                        <a:rPr kumimoji="0" lang="en-US" sz="4300" b="0" i="0" u="none" strike="noStrike" cap="none" normalizeH="0" baseline="0" dirty="0">
                          <a:ln>
                            <a:noFill/>
                          </a:ln>
                          <a:solidFill>
                            <a:schemeClr val="tx1"/>
                          </a:solidFill>
                          <a:effectLst/>
                          <a:latin typeface="Coptic1" pitchFamily="2" charset="0"/>
                          <a:cs typeface="Arial" charset="0"/>
                        </a:rPr>
                        <a:t>/s </a:t>
                      </a:r>
                      <a:r>
                        <a:rPr kumimoji="0" lang="en-US" sz="4300" b="0" i="0" u="none" strike="noStrike" cap="none" normalizeH="0" baseline="0" dirty="0" err="1">
                          <a:ln>
                            <a:noFill/>
                          </a:ln>
                          <a:solidFill>
                            <a:schemeClr val="tx1"/>
                          </a:solidFill>
                          <a:effectLst/>
                          <a:latin typeface="Coptic1" pitchFamily="2" charset="0"/>
                          <a:cs typeface="Arial" charset="0"/>
                        </a:rPr>
                        <a:t>n~c~himi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itaio</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ausasni</a:t>
                      </a:r>
                      <a:r>
                        <a:rPr kumimoji="0" lang="en-US" sz="4300" b="0" i="0" u="none" strike="noStrike" cap="none" normalizeH="0" baseline="0" dirty="0">
                          <a:ln>
                            <a:noFill/>
                          </a:ln>
                          <a:solidFill>
                            <a:schemeClr val="tx1"/>
                          </a:solidFill>
                          <a:effectLst/>
                          <a:latin typeface="Coptic1" pitchFamily="2" charset="0"/>
                          <a:cs typeface="Arial" charset="0"/>
                        </a:rPr>
                        <a:t> e~]</a:t>
                      </a:r>
                      <a:r>
                        <a:rPr kumimoji="0" lang="en-US" sz="4300" b="0" i="0" u="none" strike="noStrike" cap="none" normalizeH="0" baseline="0" dirty="0" err="1">
                          <a:ln>
                            <a:noFill/>
                          </a:ln>
                          <a:solidFill>
                            <a:schemeClr val="tx1"/>
                          </a:solidFill>
                          <a:effectLst/>
                          <a:latin typeface="Coptic1" pitchFamily="2" charset="0"/>
                          <a:cs typeface="Arial" charset="0"/>
                        </a:rPr>
                        <a:t>metouro</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alla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m~pous~voh</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e~petaio</a:t>
                      </a:r>
                      <a:r>
                        <a:rPr kumimoji="0" lang="en-US" sz="4300" b="0" i="0" u="none" strike="noStrike" cap="none" normalizeH="0" baseline="0" dirty="0">
                          <a:ln>
                            <a:noFill/>
                          </a:ln>
                          <a:solidFill>
                            <a:schemeClr val="tx1"/>
                          </a:solidFill>
                          <a:effectLst/>
                          <a:latin typeface="Coptic1" pitchFamily="2" charset="0"/>
                          <a:cs typeface="Arial" charset="0"/>
                        </a:rPr>
                        <a:t>: y/</a:t>
                      </a:r>
                      <a:r>
                        <a:rPr kumimoji="0" lang="en-US" sz="4300" b="0" i="0" u="none" strike="noStrike" cap="none" normalizeH="0" baseline="0" dirty="0" err="1">
                          <a:ln>
                            <a:noFill/>
                          </a:ln>
                          <a:solidFill>
                            <a:schemeClr val="tx1"/>
                          </a:solidFill>
                          <a:effectLst/>
                          <a:latin typeface="Coptic1" pitchFamily="2" charset="0"/>
                          <a:cs typeface="Arial" charset="0"/>
                        </a:rPr>
                        <a:t>eynecwc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nihiomi</a:t>
                      </a:r>
                      <a:r>
                        <a:rPr kumimoji="0" lang="en-US" sz="4300" b="0" i="0" u="none" strike="noStrike" cap="none" normalizeH="0" baseline="0" dirty="0">
                          <a:ln>
                            <a:noFill/>
                          </a:ln>
                          <a:solidFill>
                            <a:schemeClr val="tx1"/>
                          </a:solidFill>
                          <a:effectLst/>
                          <a:latin typeface="Coptic1" pitchFamily="2" charset="0"/>
                          <a:cs typeface="Arial" charset="0"/>
                        </a:rPr>
                        <a:t>. </a:t>
                      </a:r>
                      <a:endParaRPr kumimoji="0" lang="en-US" sz="1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700" kern="1200" dirty="0">
                          <a:solidFill>
                            <a:schemeClr val="tx1"/>
                          </a:solidFill>
                          <a:latin typeface="+mn-lt"/>
                          <a:ea typeface="+mn-ea"/>
                          <a:cs typeface="+mn-cs"/>
                        </a:rPr>
                        <a:t>Beaucoup de femmes ont été honorées et ont gagné le royaume. Mais elles n’ont pas obtenu ton honneur, Toi qui es la plus belle parmi les femmes.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Arial" charset="0"/>
                          <a:cs typeface="Arial" charset="0"/>
                        </a:rPr>
                        <a:t>نساء كثيرات نلن كرامات، وفزن بالملكوت لكن لم تبلغن كرامتك، أيتها الحسنة النساء</a:t>
                      </a:r>
                      <a:endParaRPr kumimoji="0" lang="fr-FR" sz="1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04754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5343" name="Group 95"/>
          <p:cNvGraphicFramePr>
            <a:graphicFrameLocks noGrp="1"/>
          </p:cNvGraphicFramePr>
          <p:nvPr/>
        </p:nvGraphicFramePr>
        <p:xfrm>
          <a:off x="1" y="519241"/>
          <a:ext cx="12191999" cy="5542172"/>
        </p:xfrm>
        <a:graphic>
          <a:graphicData uri="http://schemas.openxmlformats.org/drawingml/2006/table">
            <a:tbl>
              <a:tblPr/>
              <a:tblGrid>
                <a:gridCol w="4729655">
                  <a:extLst>
                    <a:ext uri="{9D8B030D-6E8A-4147-A177-3AD203B41FA5}">
                      <a16:colId xmlns:a16="http://schemas.microsoft.com/office/drawing/2014/main" val="20000"/>
                    </a:ext>
                  </a:extLst>
                </a:gridCol>
                <a:gridCol w="3783724">
                  <a:extLst>
                    <a:ext uri="{9D8B030D-6E8A-4147-A177-3AD203B41FA5}">
                      <a16:colId xmlns:a16="http://schemas.microsoft.com/office/drawing/2014/main" val="20001"/>
                    </a:ext>
                  </a:extLst>
                </a:gridCol>
                <a:gridCol w="3678620">
                  <a:extLst>
                    <a:ext uri="{9D8B030D-6E8A-4147-A177-3AD203B41FA5}">
                      <a16:colId xmlns:a16="http://schemas.microsoft.com/office/drawing/2014/main" val="20002"/>
                    </a:ext>
                  </a:extLst>
                </a:gridCol>
              </a:tblGrid>
              <a:tr h="554217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N~yo</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gar pe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pipurgoc</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et[</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oci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e~taujem</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pia~nam</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n~q</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tf</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e~te</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vai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pe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Emmanou</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/l: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e~tafi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afswpi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qen</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teneji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kern="1200" cap="none" spc="0" normalizeH="0" baseline="0" noProof="0" dirty="0">
                          <a:ln>
                            <a:noFill/>
                          </a:ln>
                          <a:solidFill>
                            <a:schemeClr val="tx1"/>
                          </a:solidFill>
                          <a:effectLst/>
                          <a:uLnTx/>
                          <a:uFillTx/>
                          <a:latin typeface="+mn-lt"/>
                          <a:ea typeface="+mn-ea"/>
                          <a:cs typeface="+mn-cs"/>
                        </a:rPr>
                        <a:t>Tu es la haute tour où a été trouvée la pierre précieuse : Emmanuel, qui est venu et a demeuré en ton sein.</a:t>
                      </a:r>
                      <a:endParaRPr kumimoji="0" lang="en-CA" sz="3700" b="0" i="0" u="none" strike="noStrike" kern="1200" cap="none" spc="0" normalizeH="0" baseline="0" noProof="0" dirty="0">
                        <a:ln>
                          <a:noFill/>
                        </a:ln>
                        <a:solidFill>
                          <a:schemeClr val="tx1"/>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800" b="0" i="0" u="none" strike="noStrike" kern="1200" cap="none" spc="0" normalizeH="0" baseline="0" noProof="0" dirty="0">
                          <a:ln>
                            <a:noFill/>
                          </a:ln>
                          <a:solidFill>
                            <a:schemeClr val="tx1"/>
                          </a:solidFill>
                          <a:effectLst/>
                          <a:uLnTx/>
                          <a:uFillTx/>
                          <a:latin typeface="Arial" charset="0"/>
                          <a:ea typeface="+mn-ea"/>
                          <a:cs typeface="Arial" charset="0"/>
                        </a:rPr>
                        <a:t>أنت </a:t>
                      </a:r>
                      <a:r>
                        <a:rPr kumimoji="0" lang="ar-EG" sz="4800" b="0" i="0" u="none" strike="noStrike" kern="1200" cap="none" spc="0" normalizeH="0" baseline="0" noProof="0" dirty="0" err="1">
                          <a:ln>
                            <a:noFill/>
                          </a:ln>
                          <a:solidFill>
                            <a:schemeClr val="tx1"/>
                          </a:solidFill>
                          <a:effectLst/>
                          <a:uLnTx/>
                          <a:uFillTx/>
                          <a:latin typeface="Arial" charset="0"/>
                          <a:ea typeface="+mn-ea"/>
                          <a:cs typeface="Arial" charset="0"/>
                        </a:rPr>
                        <a:t>هى</a:t>
                      </a:r>
                      <a:r>
                        <a:rPr kumimoji="0" lang="ar-EG" sz="4800" b="0" i="0" u="none" strike="noStrike" kern="1200" cap="none" spc="0" normalizeH="0" baseline="0" noProof="0" dirty="0">
                          <a:ln>
                            <a:noFill/>
                          </a:ln>
                          <a:solidFill>
                            <a:schemeClr val="tx1"/>
                          </a:solidFill>
                          <a:effectLst/>
                          <a:uLnTx/>
                          <a:uFillTx/>
                          <a:latin typeface="Arial" charset="0"/>
                          <a:ea typeface="+mn-ea"/>
                          <a:cs typeface="Arial" charset="0"/>
                        </a:rPr>
                        <a:t> البرج </a:t>
                      </a:r>
                      <a:r>
                        <a:rPr kumimoji="0" lang="ar-EG" sz="4800" b="0" i="0" u="none" strike="noStrike" kern="1200" cap="none" spc="0" normalizeH="0" baseline="0" noProof="0" dirty="0" err="1">
                          <a:ln>
                            <a:noFill/>
                          </a:ln>
                          <a:solidFill>
                            <a:schemeClr val="tx1"/>
                          </a:solidFill>
                          <a:effectLst/>
                          <a:uLnTx/>
                          <a:uFillTx/>
                          <a:latin typeface="Arial" charset="0"/>
                          <a:ea typeface="+mn-ea"/>
                          <a:cs typeface="Arial" charset="0"/>
                        </a:rPr>
                        <a:t>العالى</a:t>
                      </a:r>
                      <a:r>
                        <a:rPr kumimoji="0" lang="ar-EG" sz="4800" b="0" i="0" u="none" strike="noStrike" kern="1200" cap="none" spc="0" normalizeH="0" baseline="0" noProof="0" dirty="0">
                          <a:ln>
                            <a:noFill/>
                          </a:ln>
                          <a:solidFill>
                            <a:schemeClr val="tx1"/>
                          </a:solidFill>
                          <a:effectLst/>
                          <a:uLnTx/>
                          <a:uFillTx/>
                          <a:latin typeface="Arial" charset="0"/>
                          <a:ea typeface="+mn-ea"/>
                          <a:cs typeface="Arial" charset="0"/>
                        </a:rPr>
                        <a:t> الذى وجد فيه الجوهر وهو </a:t>
                      </a:r>
                      <a:r>
                        <a:rPr kumimoji="0" lang="ar-EG" sz="4800" b="0" i="0" u="none" strike="noStrike" kern="1200" cap="none" spc="0" normalizeH="0" baseline="0" noProof="0" dirty="0" err="1">
                          <a:ln>
                            <a:noFill/>
                          </a:ln>
                          <a:solidFill>
                            <a:schemeClr val="tx1"/>
                          </a:solidFill>
                          <a:effectLst/>
                          <a:uLnTx/>
                          <a:uFillTx/>
                          <a:latin typeface="Arial" charset="0"/>
                          <a:ea typeface="+mn-ea"/>
                          <a:cs typeface="Arial" charset="0"/>
                        </a:rPr>
                        <a:t>عمانوئيل</a:t>
                      </a:r>
                      <a:r>
                        <a:rPr kumimoji="0" lang="ar-EG" sz="4800" b="0" i="0" u="none" strike="noStrike" kern="1200" cap="none" spc="0" normalizeH="0" baseline="0" noProof="0" dirty="0">
                          <a:ln>
                            <a:noFill/>
                          </a:ln>
                          <a:solidFill>
                            <a:schemeClr val="tx1"/>
                          </a:solidFill>
                          <a:effectLst/>
                          <a:uLnTx/>
                          <a:uFillTx/>
                          <a:latin typeface="Arial" charset="0"/>
                          <a:ea typeface="+mn-ea"/>
                          <a:cs typeface="Arial" charset="0"/>
                        </a:rPr>
                        <a:t> الذى أتى وحل </a:t>
                      </a:r>
                      <a:r>
                        <a:rPr kumimoji="0" lang="ar-EG" sz="4800" b="0" i="0" u="none" strike="noStrike" kern="1200" cap="none" spc="0" normalizeH="0" baseline="0" noProof="0" dirty="0" err="1">
                          <a:ln>
                            <a:noFill/>
                          </a:ln>
                          <a:solidFill>
                            <a:schemeClr val="tx1"/>
                          </a:solidFill>
                          <a:effectLst/>
                          <a:uLnTx/>
                          <a:uFillTx/>
                          <a:latin typeface="Arial" charset="0"/>
                          <a:ea typeface="+mn-ea"/>
                          <a:cs typeface="Arial" charset="0"/>
                        </a:rPr>
                        <a:t>فى</a:t>
                      </a:r>
                      <a:r>
                        <a:rPr kumimoji="0" lang="ar-EG" sz="4800" b="0" i="0" u="none" strike="noStrike" kern="1200" cap="none" spc="0" normalizeH="0" baseline="0" noProof="0" dirty="0">
                          <a:ln>
                            <a:noFill/>
                          </a:ln>
                          <a:solidFill>
                            <a:schemeClr val="tx1"/>
                          </a:solidFill>
                          <a:effectLst/>
                          <a:uLnTx/>
                          <a:uFillTx/>
                          <a:latin typeface="Arial" charset="0"/>
                          <a:ea typeface="+mn-ea"/>
                          <a:cs typeface="Arial" charset="0"/>
                        </a:rPr>
                        <a:t> بطنك</a:t>
                      </a:r>
                      <a:endParaRPr kumimoji="0" lang="en-CA" sz="4800" b="0" i="0" u="none" strike="noStrike" kern="1200" cap="none" spc="0" normalizeH="0" baseline="0" noProof="0" dirty="0">
                        <a:ln>
                          <a:noFill/>
                        </a:ln>
                        <a:solidFill>
                          <a:schemeClr val="tx1"/>
                        </a:solidFill>
                        <a:effectLst/>
                        <a:uLnTx/>
                        <a:uFillTx/>
                        <a:latin typeface="Coptic1" pitchFamily="2"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452134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9370" name="Group 26"/>
          <p:cNvGraphicFramePr>
            <a:graphicFrameLocks noGrp="1"/>
          </p:cNvGraphicFramePr>
          <p:nvPr/>
        </p:nvGraphicFramePr>
        <p:xfrm>
          <a:off x="1" y="622766"/>
          <a:ext cx="12192002" cy="5612468"/>
        </p:xfrm>
        <a:graphic>
          <a:graphicData uri="http://schemas.openxmlformats.org/drawingml/2006/table">
            <a:tbl>
              <a:tblPr/>
              <a:tblGrid>
                <a:gridCol w="3700835">
                  <a:extLst>
                    <a:ext uri="{9D8B030D-6E8A-4147-A177-3AD203B41FA5}">
                      <a16:colId xmlns:a16="http://schemas.microsoft.com/office/drawing/2014/main" val="20000"/>
                    </a:ext>
                  </a:extLst>
                </a:gridCol>
                <a:gridCol w="4707443">
                  <a:extLst>
                    <a:ext uri="{9D8B030D-6E8A-4147-A177-3AD203B41FA5}">
                      <a16:colId xmlns:a16="http://schemas.microsoft.com/office/drawing/2014/main" val="20001"/>
                    </a:ext>
                  </a:extLst>
                </a:gridCol>
                <a:gridCol w="3783724">
                  <a:extLst>
                    <a:ext uri="{9D8B030D-6E8A-4147-A177-3AD203B41FA5}">
                      <a16:colId xmlns:a16="http://schemas.microsoft.com/office/drawing/2014/main" val="20002"/>
                    </a:ext>
                  </a:extLst>
                </a:gridCol>
              </a:tblGrid>
              <a:tr h="56124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Marentaio</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n~t~paryenia</a:t>
                      </a:r>
                      <a:r>
                        <a:rPr kumimoji="0" lang="en-US" sz="4300" b="0" i="0" u="none" strike="noStrike" cap="none" normalizeH="0" baseline="0" dirty="0">
                          <a:ln>
                            <a:noFill/>
                          </a:ln>
                          <a:solidFill>
                            <a:schemeClr val="tx1"/>
                          </a:solidFill>
                          <a:effectLst/>
                          <a:latin typeface="Coptic1" pitchFamily="2" charset="0"/>
                          <a:cs typeface="Arial" charset="0"/>
                        </a:rPr>
                        <a:t>: n~]</a:t>
                      </a:r>
                      <a:r>
                        <a:rPr kumimoji="0" lang="en-US" sz="4300" b="0" i="0" u="none" strike="noStrike" cap="none" normalizeH="0" baseline="0" dirty="0" err="1">
                          <a:ln>
                            <a:noFill/>
                          </a:ln>
                          <a:solidFill>
                            <a:schemeClr val="tx1"/>
                          </a:solidFill>
                          <a:effectLst/>
                          <a:latin typeface="Coptic1" pitchFamily="2" charset="0"/>
                          <a:cs typeface="Arial" charset="0"/>
                        </a:rPr>
                        <a:t>selet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n~atkakia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kayaroc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m~pana~gia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yeo~tokoc</a:t>
                      </a:r>
                      <a:r>
                        <a:rPr kumimoji="0" lang="en-US" sz="4300" b="0" i="0" u="none" strike="noStrike" cap="none" normalizeH="0" baseline="0" dirty="0">
                          <a:ln>
                            <a:noFill/>
                          </a:ln>
                          <a:solidFill>
                            <a:schemeClr val="tx1"/>
                          </a:solidFill>
                          <a:effectLst/>
                          <a:latin typeface="Coptic1" pitchFamily="2" charset="0"/>
                          <a:cs typeface="Arial" charset="0"/>
                        </a:rPr>
                        <a:t> Maria.</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700" kern="1200" dirty="0">
                          <a:solidFill>
                            <a:schemeClr val="tx1"/>
                          </a:solidFill>
                          <a:latin typeface="+mn-lt"/>
                          <a:ea typeface="+mn-ea"/>
                          <a:cs typeface="+mn-cs"/>
                        </a:rPr>
                        <a:t>Honorons la virginité de l'épouse, sans tache, pure, toute sainte, Marie, la Mère de Dieu.</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700" b="0" i="0" u="none" strike="noStrike" kern="1200" cap="none" normalizeH="0" baseline="0" dirty="0">
                        <a:ln>
                          <a:noFill/>
                        </a:ln>
                        <a:solidFill>
                          <a:schemeClr val="tx1"/>
                        </a:solidFill>
                        <a:effectLst/>
                        <a:latin typeface="+mn-lt"/>
                        <a:ea typeface="+mn-ea"/>
                        <a:cs typeface="+mn-cs"/>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Arial" charset="0"/>
                          <a:cs typeface="Arial" charset="0"/>
                        </a:rPr>
                        <a:t>فلنكرم بتولية العروس </a:t>
                      </a:r>
                      <a:r>
                        <a:rPr kumimoji="0" lang="ar-EG" sz="4800" b="0" i="0" u="none" strike="noStrike" cap="none" normalizeH="0" baseline="0" dirty="0" err="1">
                          <a:ln>
                            <a:noFill/>
                          </a:ln>
                          <a:solidFill>
                            <a:schemeClr val="tx1"/>
                          </a:solidFill>
                          <a:effectLst/>
                          <a:latin typeface="Arial" charset="0"/>
                          <a:cs typeface="Arial" charset="0"/>
                        </a:rPr>
                        <a:t>التى</a:t>
                      </a:r>
                      <a:r>
                        <a:rPr kumimoji="0" lang="ar-EG" sz="4800" b="0" i="0" u="none" strike="noStrike" cap="none" normalizeH="0" baseline="0" dirty="0">
                          <a:ln>
                            <a:noFill/>
                          </a:ln>
                          <a:solidFill>
                            <a:schemeClr val="tx1"/>
                          </a:solidFill>
                          <a:effectLst/>
                          <a:latin typeface="Arial" charset="0"/>
                          <a:cs typeface="Arial" charset="0"/>
                        </a:rPr>
                        <a:t> بغير شر النقية كلية القدس والدة الإله مريم</a:t>
                      </a: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0878611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5343" name="Group 95"/>
          <p:cNvGraphicFramePr>
            <a:graphicFrameLocks noGrp="1"/>
          </p:cNvGraphicFramePr>
          <p:nvPr/>
        </p:nvGraphicFramePr>
        <p:xfrm>
          <a:off x="203200" y="60960"/>
          <a:ext cx="11785600" cy="6775704"/>
        </p:xfrm>
        <a:graphic>
          <a:graphicData uri="http://schemas.openxmlformats.org/drawingml/2006/table">
            <a:tbl>
              <a:tblPr/>
              <a:tblGrid>
                <a:gridCol w="3998685">
                  <a:extLst>
                    <a:ext uri="{9D8B030D-6E8A-4147-A177-3AD203B41FA5}">
                      <a16:colId xmlns:a16="http://schemas.microsoft.com/office/drawing/2014/main" val="20000"/>
                    </a:ext>
                  </a:extLst>
                </a:gridCol>
                <a:gridCol w="4027715">
                  <a:extLst>
                    <a:ext uri="{9D8B030D-6E8A-4147-A177-3AD203B41FA5}">
                      <a16:colId xmlns:a16="http://schemas.microsoft.com/office/drawing/2014/main" val="20001"/>
                    </a:ext>
                  </a:extLst>
                </a:gridCol>
                <a:gridCol w="3759200">
                  <a:extLst>
                    <a:ext uri="{9D8B030D-6E8A-4147-A177-3AD203B41FA5}">
                      <a16:colId xmlns:a16="http://schemas.microsoft.com/office/drawing/2014/main" val="20002"/>
                    </a:ext>
                  </a:extLst>
                </a:gridCol>
              </a:tblGrid>
              <a:tr h="672388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300" b="0" i="0" u="none" strike="noStrike" cap="none" normalizeH="0" baseline="0" dirty="0">
                          <a:ln>
                            <a:noFill/>
                          </a:ln>
                          <a:solidFill>
                            <a:schemeClr val="tx1"/>
                          </a:solidFill>
                          <a:effectLst/>
                          <a:latin typeface="Coptic1" pitchFamily="2" charset="0"/>
                          <a:cs typeface="Arial" charset="0"/>
                        </a:rPr>
                        <a:t>Are[</a:t>
                      </a:r>
                      <a:r>
                        <a:rPr kumimoji="0" lang="en-US" sz="4300" b="0" i="0" u="none" strike="noStrike" cap="none" normalizeH="0" baseline="0" dirty="0" err="1">
                          <a:ln>
                            <a:noFill/>
                          </a:ln>
                          <a:solidFill>
                            <a:schemeClr val="tx1"/>
                          </a:solidFill>
                          <a:effectLst/>
                          <a:latin typeface="Coptic1" pitchFamily="2" charset="0"/>
                          <a:cs typeface="Arial" charset="0"/>
                        </a:rPr>
                        <a:t>ici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e~hote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t~ve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tetai</a:t>
                      </a:r>
                      <a:r>
                        <a:rPr kumimoji="0" lang="en-US" sz="4300" b="0" i="0" u="none" strike="noStrike" cap="none" normalizeH="0" baseline="0" dirty="0">
                          <a:ln>
                            <a:noFill/>
                          </a:ln>
                          <a:solidFill>
                            <a:schemeClr val="tx1"/>
                          </a:solidFill>
                          <a:effectLst/>
                          <a:latin typeface="Coptic1" pitchFamily="2" charset="0"/>
                          <a:cs typeface="Arial" charset="0"/>
                        </a:rPr>
                        <a:t>/out </a:t>
                      </a:r>
                      <a:r>
                        <a:rPr kumimoji="0" lang="en-US" sz="4300" b="0" i="0" u="none" strike="noStrike" cap="none" normalizeH="0" baseline="0" dirty="0" err="1">
                          <a:ln>
                            <a:noFill/>
                          </a:ln>
                          <a:solidFill>
                            <a:schemeClr val="tx1"/>
                          </a:solidFill>
                          <a:effectLst/>
                          <a:latin typeface="Coptic1" pitchFamily="2" charset="0"/>
                          <a:cs typeface="Arial" charset="0"/>
                        </a:rPr>
                        <a:t>e~hote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p~kahi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cwnt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niben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n~q</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tf</a:t>
                      </a:r>
                      <a:r>
                        <a:rPr kumimoji="0" lang="en-US" sz="4300" b="0" i="0" u="none" strike="noStrike" cap="none" normalizeH="0" baseline="0" dirty="0">
                          <a:ln>
                            <a:noFill/>
                          </a:ln>
                          <a:solidFill>
                            <a:schemeClr val="tx1"/>
                          </a:solidFill>
                          <a:effectLst/>
                          <a:latin typeface="Coptic1" pitchFamily="2" charset="0"/>
                          <a:cs typeface="Arial" charset="0"/>
                        </a:rPr>
                        <a:t>: je </a:t>
                      </a:r>
                      <a:r>
                        <a:rPr kumimoji="0" lang="en-US" sz="4300" b="0" i="0" u="none" strike="noStrike" cap="none" normalizeH="0" baseline="0" dirty="0" err="1">
                          <a:ln>
                            <a:noFill/>
                          </a:ln>
                          <a:solidFill>
                            <a:schemeClr val="tx1"/>
                          </a:solidFill>
                          <a:effectLst/>
                          <a:latin typeface="Coptic1" pitchFamily="2" charset="0"/>
                          <a:cs typeface="Arial" charset="0"/>
                        </a:rPr>
                        <a:t>aree~rmau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m~pirefcwnt</a:t>
                      </a:r>
                      <a:r>
                        <a:rPr kumimoji="0" lang="en-US" sz="43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3700" kern="1200" dirty="0">
                          <a:solidFill>
                            <a:schemeClr val="tx1"/>
                          </a:solidFill>
                          <a:latin typeface="+mn-lt"/>
                          <a:ea typeface="+mn-ea"/>
                          <a:cs typeface="+mn-cs"/>
                        </a:rPr>
                        <a:t>Tu es exaltée plus  que le ciel, tu es honorée plus que la terre et tout ce qu’elle renferme car tu es devenue la mère du Créateur.</a:t>
                      </a:r>
                      <a:endParaRPr kumimoji="0" lang="en-CA" sz="37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800" b="0" i="0" u="none" strike="noStrike" cap="none" normalizeH="0" baseline="0" dirty="0" err="1">
                          <a:ln>
                            <a:noFill/>
                          </a:ln>
                          <a:solidFill>
                            <a:schemeClr val="tx1"/>
                          </a:solidFill>
                          <a:effectLst/>
                          <a:latin typeface="Arial" charset="0"/>
                          <a:cs typeface="Arial" charset="0"/>
                        </a:rPr>
                        <a:t>أرتفعت</a:t>
                      </a:r>
                      <a:r>
                        <a:rPr kumimoji="0" lang="ar-EG" sz="4800" b="0" i="0" u="none" strike="noStrike" cap="none" normalizeH="0" baseline="0" dirty="0">
                          <a:ln>
                            <a:noFill/>
                          </a:ln>
                          <a:solidFill>
                            <a:schemeClr val="tx1"/>
                          </a:solidFill>
                          <a:effectLst/>
                          <a:latin typeface="Arial" charset="0"/>
                          <a:cs typeface="Arial" charset="0"/>
                        </a:rPr>
                        <a:t> أكثر من السماء وأنت أكرم من الأرض وكل المخلوقات </a:t>
                      </a:r>
                      <a:r>
                        <a:rPr kumimoji="0" lang="ar-EG" sz="4800" b="0" i="0" u="none" strike="noStrike" cap="none" normalizeH="0" baseline="0" dirty="0" err="1">
                          <a:ln>
                            <a:noFill/>
                          </a:ln>
                          <a:solidFill>
                            <a:schemeClr val="tx1"/>
                          </a:solidFill>
                          <a:effectLst/>
                          <a:latin typeface="Arial" charset="0"/>
                          <a:cs typeface="Arial" charset="0"/>
                        </a:rPr>
                        <a:t>التى</a:t>
                      </a:r>
                      <a:r>
                        <a:rPr kumimoji="0" lang="ar-EG" sz="4800" b="0" i="0" u="none" strike="noStrike" cap="none" normalizeH="0" baseline="0" dirty="0">
                          <a:ln>
                            <a:noFill/>
                          </a:ln>
                          <a:solidFill>
                            <a:schemeClr val="tx1"/>
                          </a:solidFill>
                          <a:effectLst/>
                          <a:latin typeface="Arial" charset="0"/>
                          <a:cs typeface="Arial" charset="0"/>
                        </a:rPr>
                        <a:t> فيها لأنك صرت أماً للخالق</a:t>
                      </a:r>
                      <a:endParaRPr kumimoji="0" lang="en-CA"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4806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210965324"/>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Au nom de notre Seigneur, notre Dieu et notre Sauveur Jésus-Christ, qui a établi la Loi de la perfection et de la vertu, nous annonçons le mariage de notre fils orthodoxe béni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et sa fiancée notre fille orthodoxe bénie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1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100" b="0" i="0" u="none" strike="noStrike" cap="none" normalizeH="0" baseline="0" dirty="0" err="1">
                          <a:ln>
                            <a:noFill/>
                          </a:ln>
                          <a:solidFill>
                            <a:schemeClr val="tx1"/>
                          </a:solidFill>
                          <a:effectLst/>
                          <a:latin typeface="Arial" charset="0"/>
                          <a:cs typeface="Arial" charset="0"/>
                        </a:rPr>
                        <a:t>بإسم</a:t>
                      </a:r>
                      <a:r>
                        <a:rPr kumimoji="0" lang="ar-EG" sz="3100" b="0" i="0" u="none" strike="noStrike" cap="none" normalizeH="0" baseline="0" dirty="0">
                          <a:ln>
                            <a:noFill/>
                          </a:ln>
                          <a:solidFill>
                            <a:schemeClr val="tx1"/>
                          </a:solidFill>
                          <a:effectLst/>
                          <a:latin typeface="Arial" charset="0"/>
                          <a:cs typeface="Arial" charset="0"/>
                        </a:rPr>
                        <a:t> ربنا وإلهنا ومخلصنا يسوع المسيح٬ مشرع شريعة الكمال، وواضع ناموس الأفضال، نعقد إملاك وزواج </a:t>
                      </a:r>
                      <a:r>
                        <a:rPr kumimoji="0" lang="ar-EG" sz="3100" b="0" i="0" u="none" strike="noStrike" cap="none" normalizeH="0" baseline="0" dirty="0" err="1">
                          <a:ln>
                            <a:noFill/>
                          </a:ln>
                          <a:solidFill>
                            <a:schemeClr val="tx1"/>
                          </a:solidFill>
                          <a:effectLst/>
                          <a:latin typeface="Arial" charset="0"/>
                          <a:cs typeface="Arial" charset="0"/>
                        </a:rPr>
                        <a:t>الإبن</a:t>
                      </a:r>
                      <a:r>
                        <a:rPr kumimoji="0" lang="ar-EG" sz="3100" b="0" i="0" u="none" strike="noStrike" cap="none" normalizeH="0" baseline="0" dirty="0">
                          <a:ln>
                            <a:noFill/>
                          </a:ln>
                          <a:solidFill>
                            <a:schemeClr val="tx1"/>
                          </a:solidFill>
                          <a:effectLst/>
                          <a:latin typeface="Arial" charset="0"/>
                          <a:cs typeface="Arial" charset="0"/>
                        </a:rPr>
                        <a:t> المبارك الأرثوذكسي البكر  (…) إلي </a:t>
                      </a:r>
                      <a:r>
                        <a:rPr kumimoji="0" lang="ar-EG" sz="3100" b="0" i="0" u="none" strike="noStrike" cap="none" normalizeH="0" baseline="0" dirty="0" err="1">
                          <a:ln>
                            <a:noFill/>
                          </a:ln>
                          <a:solidFill>
                            <a:schemeClr val="tx1"/>
                          </a:solidFill>
                          <a:effectLst/>
                          <a:latin typeface="Arial" charset="0"/>
                          <a:cs typeface="Arial" charset="0"/>
                        </a:rPr>
                        <a:t>الإبنة</a:t>
                      </a:r>
                      <a:r>
                        <a:rPr kumimoji="0" lang="ar-EG" sz="3100" b="0" i="0" u="none" strike="noStrike" cap="none" normalizeH="0" baseline="0" dirty="0">
                          <a:ln>
                            <a:noFill/>
                          </a:ln>
                          <a:solidFill>
                            <a:schemeClr val="tx1"/>
                          </a:solidFill>
                          <a:effectLst/>
                          <a:latin typeface="Arial" charset="0"/>
                          <a:cs typeface="Arial" charset="0"/>
                        </a:rPr>
                        <a:t> المباركة الأرثوذكسية البكر (…)</a:t>
                      </a:r>
                      <a:endParaRPr kumimoji="0" lang="en-US" sz="31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89865105"/>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31419" name="Group 27"/>
          <p:cNvGraphicFramePr>
            <a:graphicFrameLocks noGrp="1"/>
          </p:cNvGraphicFramePr>
          <p:nvPr/>
        </p:nvGraphicFramePr>
        <p:xfrm>
          <a:off x="203202" y="124968"/>
          <a:ext cx="11785599" cy="6504432"/>
        </p:xfrm>
        <a:graphic>
          <a:graphicData uri="http://schemas.openxmlformats.org/drawingml/2006/table">
            <a:tbl>
              <a:tblPr/>
              <a:tblGrid>
                <a:gridCol w="4276191">
                  <a:extLst>
                    <a:ext uri="{9D8B030D-6E8A-4147-A177-3AD203B41FA5}">
                      <a16:colId xmlns:a16="http://schemas.microsoft.com/office/drawing/2014/main" val="20000"/>
                    </a:ext>
                  </a:extLst>
                </a:gridCol>
                <a:gridCol w="3750208">
                  <a:extLst>
                    <a:ext uri="{9D8B030D-6E8A-4147-A177-3AD203B41FA5}">
                      <a16:colId xmlns:a16="http://schemas.microsoft.com/office/drawing/2014/main" val="20001"/>
                    </a:ext>
                  </a:extLst>
                </a:gridCol>
                <a:gridCol w="3759200">
                  <a:extLst>
                    <a:ext uri="{9D8B030D-6E8A-4147-A177-3AD203B41FA5}">
                      <a16:colId xmlns:a16="http://schemas.microsoft.com/office/drawing/2014/main" val="20002"/>
                    </a:ext>
                  </a:extLst>
                </a:gridCol>
              </a:tblGrid>
              <a:tr h="65044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N~yo</a:t>
                      </a:r>
                      <a:r>
                        <a:rPr kumimoji="0" lang="en-US" sz="4300" b="0" i="0" u="none" strike="noStrike" cap="none" normalizeH="0" baseline="0" dirty="0">
                          <a:ln>
                            <a:noFill/>
                          </a:ln>
                          <a:solidFill>
                            <a:schemeClr val="tx1"/>
                          </a:solidFill>
                          <a:effectLst/>
                          <a:latin typeface="Coptic1" pitchFamily="2" charset="0"/>
                          <a:cs typeface="Arial" charset="0"/>
                        </a:rPr>
                        <a:t> gar al/</a:t>
                      </a:r>
                      <a:r>
                        <a:rPr kumimoji="0" lang="en-US" sz="4300" b="0" i="0" u="none" strike="noStrike" cap="none" normalizeH="0" baseline="0" dirty="0" err="1">
                          <a:ln>
                            <a:noFill/>
                          </a:ln>
                          <a:solidFill>
                            <a:schemeClr val="tx1"/>
                          </a:solidFill>
                          <a:effectLst/>
                          <a:latin typeface="Coptic1" pitchFamily="2" charset="0"/>
                          <a:cs typeface="Arial" charset="0"/>
                        </a:rPr>
                        <a:t>ywc</a:t>
                      </a:r>
                      <a:r>
                        <a:rPr kumimoji="0" lang="en-US" sz="4300" b="0" i="0" u="none" strike="noStrike" cap="none" normalizeH="0" baseline="0" dirty="0">
                          <a:ln>
                            <a:noFill/>
                          </a:ln>
                          <a:solidFill>
                            <a:schemeClr val="tx1"/>
                          </a:solidFill>
                          <a:effectLst/>
                          <a:latin typeface="Coptic1" pitchFamily="2" charset="0"/>
                          <a:cs typeface="Arial" charset="0"/>
                        </a:rPr>
                        <a:t>: pima </a:t>
                      </a:r>
                      <a:r>
                        <a:rPr kumimoji="0" lang="en-US" sz="4300" b="0" i="0" u="none" strike="noStrike" cap="none" normalizeH="0" baseline="0" dirty="0" err="1">
                          <a:ln>
                            <a:noFill/>
                          </a:ln>
                          <a:solidFill>
                            <a:schemeClr val="tx1"/>
                          </a:solidFill>
                          <a:effectLst/>
                          <a:latin typeface="Coptic1" pitchFamily="2" charset="0"/>
                          <a:cs typeface="Arial" charset="0"/>
                        </a:rPr>
                        <a:t>n~selet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n~kayaroc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pinumvioc</a:t>
                      </a:r>
                      <a:r>
                        <a:rPr kumimoji="0" lang="en-US" sz="4300" b="0" i="0" u="none" strike="noStrike" cap="none" normalizeH="0" baseline="0" dirty="0">
                          <a:ln>
                            <a:noFill/>
                          </a:ln>
                          <a:solidFill>
                            <a:schemeClr val="tx1"/>
                          </a:solidFill>
                          <a:effectLst/>
                          <a:latin typeface="Coptic1" pitchFamily="2" charset="0"/>
                          <a:cs typeface="Arial" charset="0"/>
                        </a:rPr>
                        <a:t>: kata </a:t>
                      </a:r>
                      <a:r>
                        <a:rPr kumimoji="0" lang="en-US" sz="4300" b="0" i="0" u="none" strike="noStrike" cap="none" normalizeH="0" baseline="0" dirty="0" err="1">
                          <a:ln>
                            <a:noFill/>
                          </a:ln>
                          <a:solidFill>
                            <a:schemeClr val="tx1"/>
                          </a:solidFill>
                          <a:effectLst/>
                          <a:latin typeface="Coptic1" pitchFamily="2" charset="0"/>
                          <a:cs typeface="Arial" charset="0"/>
                        </a:rPr>
                        <a:t>nic~m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m~p~rov</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tikon</a:t>
                      </a:r>
                      <a:r>
                        <a:rPr kumimoji="0" lang="en-US" sz="43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700" kern="1200" dirty="0">
                          <a:solidFill>
                            <a:schemeClr val="tx1"/>
                          </a:solidFill>
                          <a:latin typeface="+mn-lt"/>
                          <a:ea typeface="+mn-ea"/>
                          <a:cs typeface="+mn-cs"/>
                        </a:rPr>
                        <a:t>Tu es en vérité l'épouse pure du Christ, l'époux, comme l'ont annoncé les prophètes.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700" b="0" i="0" u="none" strike="noStrike" kern="1200" cap="none" normalizeH="0" baseline="0" dirty="0">
                        <a:ln>
                          <a:noFill/>
                        </a:ln>
                        <a:solidFill>
                          <a:schemeClr val="tx1"/>
                        </a:solidFill>
                        <a:effectLst/>
                        <a:latin typeface="+mn-lt"/>
                        <a:ea typeface="+mn-ea"/>
                        <a:cs typeface="+mn-cs"/>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Arial" charset="0"/>
                          <a:cs typeface="Arial" charset="0"/>
                        </a:rPr>
                        <a:t>أنت بالحقيقة الخدر </a:t>
                      </a:r>
                      <a:r>
                        <a:rPr kumimoji="0" lang="ar-EG" sz="4800" b="0" i="0" u="none" strike="noStrike" cap="none" normalizeH="0" baseline="0" dirty="0" err="1">
                          <a:ln>
                            <a:noFill/>
                          </a:ln>
                          <a:solidFill>
                            <a:schemeClr val="tx1"/>
                          </a:solidFill>
                          <a:effectLst/>
                          <a:latin typeface="Arial" charset="0"/>
                          <a:cs typeface="Arial" charset="0"/>
                        </a:rPr>
                        <a:t>النقى</a:t>
                      </a:r>
                      <a:r>
                        <a:rPr kumimoji="0" lang="ar-EG" sz="4800" b="0" i="0" u="none" strike="noStrike" cap="none" normalizeH="0" baseline="0" dirty="0">
                          <a:ln>
                            <a:noFill/>
                          </a:ln>
                          <a:solidFill>
                            <a:schemeClr val="tx1"/>
                          </a:solidFill>
                          <a:effectLst/>
                          <a:latin typeface="Arial" charset="0"/>
                          <a:cs typeface="Arial" charset="0"/>
                        </a:rPr>
                        <a:t> الذى للمسيح الختن حسب الأصوات النبوية</a:t>
                      </a: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434687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5343" name="Group 95"/>
          <p:cNvGraphicFramePr>
            <a:graphicFrameLocks noGrp="1"/>
          </p:cNvGraphicFramePr>
          <p:nvPr/>
        </p:nvGraphicFramePr>
        <p:xfrm>
          <a:off x="203200" y="60960"/>
          <a:ext cx="11785600" cy="6644640"/>
        </p:xfrm>
        <a:graphic>
          <a:graphicData uri="http://schemas.openxmlformats.org/drawingml/2006/table">
            <a:tbl>
              <a:tblPr/>
              <a:tblGrid>
                <a:gridCol w="41656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556000">
                  <a:extLst>
                    <a:ext uri="{9D8B030D-6E8A-4147-A177-3AD203B41FA5}">
                      <a16:colId xmlns:a16="http://schemas.microsoft.com/office/drawing/2014/main" val="20002"/>
                    </a:ext>
                  </a:extLst>
                </a:gridCol>
              </a:tblGrid>
              <a:tr h="65938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Arip~recbeuin</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e~h~r</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e~jwn</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w~ ten[</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oic</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n~n</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/b t/ren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yeo~tokoc</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Maria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y~mau</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c#</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P,#c</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n~tef,a</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nennobi</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nan </a:t>
                      </a:r>
                      <a:r>
                        <a:rPr kumimoji="0" lang="en-US" sz="4300" b="0" i="0" u="none" strike="noStrike" kern="1200" cap="none" spc="0" normalizeH="0" baseline="0" noProof="0" dirty="0" err="1">
                          <a:ln>
                            <a:noFill/>
                          </a:ln>
                          <a:solidFill>
                            <a:schemeClr val="tx1"/>
                          </a:solidFill>
                          <a:effectLst/>
                          <a:uLnTx/>
                          <a:uFillTx/>
                          <a:latin typeface="Coptic1" pitchFamily="2" charset="0"/>
                          <a:ea typeface="+mn-ea"/>
                          <a:cs typeface="Arial" charset="0"/>
                        </a:rPr>
                        <a:t>e~bol</a:t>
                      </a:r>
                      <a:r>
                        <a:rPr kumimoji="0" lang="en-US" sz="4300" b="0" i="0" u="none" strike="noStrike" kern="1200" cap="none" spc="0" normalizeH="0" baseline="0" noProof="0" dirty="0">
                          <a:ln>
                            <a:noFill/>
                          </a:ln>
                          <a:solidFill>
                            <a:schemeClr val="tx1"/>
                          </a:solidFill>
                          <a:effectLst/>
                          <a:uLnTx/>
                          <a:uFillTx/>
                          <a:latin typeface="Coptic1" pitchFamily="2" charset="0"/>
                          <a:ea typeface="+mn-ea"/>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kern="1200" cap="none" spc="0" normalizeH="0" baseline="0" noProof="0" dirty="0">
                          <a:ln>
                            <a:noFill/>
                          </a:ln>
                          <a:solidFill>
                            <a:schemeClr val="tx1"/>
                          </a:solidFill>
                          <a:effectLst/>
                          <a:uLnTx/>
                          <a:uFillTx/>
                          <a:latin typeface="+mn-lt"/>
                          <a:ea typeface="+mn-ea"/>
                          <a:cs typeface="+mn-cs"/>
                        </a:rPr>
                        <a:t>Intercède pour nous, ô notre Dame à tous, la Mère de Dieu, Marie la mère de Jésus-Christ pour qu’Il nous pardonne nos péchés.</a:t>
                      </a:r>
                      <a:endParaRPr kumimoji="0" lang="en-CA" sz="3700" b="0" i="0" u="none" strike="noStrike" kern="1200" cap="none" spc="0" normalizeH="0" baseline="0" noProof="0" dirty="0">
                        <a:ln>
                          <a:noFill/>
                        </a:ln>
                        <a:solidFill>
                          <a:schemeClr val="tx1"/>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800" b="0" i="0" u="none" strike="noStrike" kern="1200" cap="none" spc="0" normalizeH="0" baseline="0" noProof="0" dirty="0">
                          <a:ln>
                            <a:noFill/>
                          </a:ln>
                          <a:solidFill>
                            <a:schemeClr val="tx1"/>
                          </a:solidFill>
                          <a:effectLst/>
                          <a:uLnTx/>
                          <a:uFillTx/>
                          <a:latin typeface="Arial" charset="0"/>
                          <a:ea typeface="+mn-ea"/>
                          <a:cs typeface="Arial" charset="0"/>
                        </a:rPr>
                        <a:t> </a:t>
                      </a:r>
                      <a:r>
                        <a:rPr kumimoji="0" lang="ar-EG" sz="4800" b="0" i="0" u="none" strike="noStrike" kern="1200" cap="none" spc="0" normalizeH="0" baseline="0" noProof="0" dirty="0" err="1">
                          <a:ln>
                            <a:noFill/>
                          </a:ln>
                          <a:solidFill>
                            <a:schemeClr val="tx1"/>
                          </a:solidFill>
                          <a:effectLst/>
                          <a:uLnTx/>
                          <a:uFillTx/>
                          <a:latin typeface="Arial" charset="0"/>
                          <a:ea typeface="+mn-ea"/>
                          <a:cs typeface="Arial" charset="0"/>
                        </a:rPr>
                        <a:t>اشفعى</a:t>
                      </a:r>
                      <a:r>
                        <a:rPr kumimoji="0" lang="ar-EG" sz="4800" b="0" i="0" u="none" strike="noStrike" kern="1200" cap="none" spc="0" normalizeH="0" baseline="0" noProof="0" dirty="0">
                          <a:ln>
                            <a:noFill/>
                          </a:ln>
                          <a:solidFill>
                            <a:schemeClr val="tx1"/>
                          </a:solidFill>
                          <a:effectLst/>
                          <a:uLnTx/>
                          <a:uFillTx/>
                          <a:latin typeface="Arial" charset="0"/>
                          <a:ea typeface="+mn-ea"/>
                          <a:cs typeface="Arial" charset="0"/>
                        </a:rPr>
                        <a:t> فينا </a:t>
                      </a:r>
                      <a:r>
                        <a:rPr kumimoji="0" lang="ar-EG" sz="4800" b="0" i="0" u="none" strike="noStrike" kern="1200" cap="none" spc="0" normalizeH="0" baseline="0" noProof="0" dirty="0" err="1">
                          <a:ln>
                            <a:noFill/>
                          </a:ln>
                          <a:solidFill>
                            <a:schemeClr val="tx1"/>
                          </a:solidFill>
                          <a:effectLst/>
                          <a:uLnTx/>
                          <a:uFillTx/>
                          <a:latin typeface="Arial" charset="0"/>
                          <a:ea typeface="+mn-ea"/>
                          <a:cs typeface="Arial" charset="0"/>
                        </a:rPr>
                        <a:t>ياسيدتنا</a:t>
                      </a:r>
                      <a:r>
                        <a:rPr kumimoji="0" lang="ar-EG" sz="4800" b="0" i="0" u="none" strike="noStrike" kern="1200" cap="none" spc="0" normalizeH="0" baseline="0" noProof="0" dirty="0">
                          <a:ln>
                            <a:noFill/>
                          </a:ln>
                          <a:solidFill>
                            <a:schemeClr val="tx1"/>
                          </a:solidFill>
                          <a:effectLst/>
                          <a:uLnTx/>
                          <a:uFillTx/>
                          <a:latin typeface="Arial" charset="0"/>
                          <a:ea typeface="+mn-ea"/>
                          <a:cs typeface="Arial" charset="0"/>
                        </a:rPr>
                        <a:t> كلنا السيدة مريم والدة الإله أم يسوع المسيح ليغفر لنا خطايانا.</a:t>
                      </a:r>
                      <a:endParaRPr kumimoji="0" lang="en-CA" sz="4800" b="0" i="0" u="none" strike="noStrike" kern="1200" cap="none" spc="0" normalizeH="0" baseline="0" noProof="0" dirty="0">
                        <a:ln>
                          <a:noFill/>
                        </a:ln>
                        <a:solidFill>
                          <a:schemeClr val="tx1"/>
                        </a:solidFill>
                        <a:effectLst/>
                        <a:uLnTx/>
                        <a:uFillTx/>
                        <a:latin typeface="Coptic1" pitchFamily="2"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9285809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r>
              <a:rPr lang="en-US" sz="1867"/>
              <a:t>			</a:t>
            </a:r>
            <a:endParaRPr lang="en-US" sz="1867" b="0" dirty="0">
              <a:solidFill>
                <a:schemeClr val="tx1"/>
              </a:solidFill>
            </a:endParaRPr>
          </a:p>
        </p:txBody>
      </p:sp>
      <p:sp>
        <p:nvSpPr>
          <p:cNvPr id="10072066" name="Rectangle 2"/>
          <p:cNvSpPr>
            <a:spLocks noChangeArrowheads="1"/>
          </p:cNvSpPr>
          <p:nvPr/>
        </p:nvSpPr>
        <p:spPr bwMode="auto">
          <a:xfrm>
            <a:off x="6908800" y="2971800"/>
            <a:ext cx="12192000" cy="3445312"/>
          </a:xfrm>
          <a:prstGeom prst="rect">
            <a:avLst/>
          </a:prstGeom>
          <a:noFill/>
          <a:ln w="9525">
            <a:noFill/>
            <a:miter lim="800000"/>
            <a:headEnd/>
            <a:tailEnd/>
          </a:ln>
          <a:effectLst/>
        </p:spPr>
        <p:txBody>
          <a:bodyPr lIns="914112" tIns="852748" rIns="998752" bIns="2071564">
            <a:spAutoFit/>
          </a:bodyPr>
          <a:lstStyle/>
          <a:p>
            <a:endParaRPr lang="en-CA" sz="2400" dirty="0">
              <a:latin typeface="Coptic1" pitchFamily="2" charset="0"/>
            </a:endParaRPr>
          </a:p>
        </p:txBody>
      </p:sp>
      <p:pic>
        <p:nvPicPr>
          <p:cNvPr id="8" name="Picture 4">
            <a:extLst>
              <a:ext uri="{FF2B5EF4-FFF2-40B4-BE49-F238E27FC236}">
                <a16:creationId xmlns:a16="http://schemas.microsoft.com/office/drawing/2014/main" id="{904C4A7A-7DBB-491F-A4AA-7D472A3D9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662" y="578662"/>
            <a:ext cx="5700677" cy="5700677"/>
          </a:xfrm>
          <a:prstGeom prst="flowChartConnector">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82535215-2E90-49DC-9D93-8567C9E24564}"/>
              </a:ext>
            </a:extLst>
          </p:cNvPr>
          <p:cNvGraphicFramePr>
            <a:graphicFrameLocks noGrp="1"/>
          </p:cNvGraphicFramePr>
          <p:nvPr>
            <p:extLst>
              <p:ext uri="{D42A27DB-BD31-4B8C-83A1-F6EECF244321}">
                <p14:modId xmlns:p14="http://schemas.microsoft.com/office/powerpoint/2010/main" val="3509039944"/>
              </p:ext>
            </p:extLst>
          </p:nvPr>
        </p:nvGraphicFramePr>
        <p:xfrm>
          <a:off x="2032000" y="253400"/>
          <a:ext cx="8128000" cy="3962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94864360"/>
                    </a:ext>
                  </a:extLst>
                </a:gridCol>
              </a:tblGrid>
              <a:tr h="396240">
                <a:tc>
                  <a:txBody>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CA" sz="2100" b="0" i="0" u="none" strike="noStrike" kern="1200" cap="none" spc="0" normalizeH="0" baseline="0" noProof="0" dirty="0">
                          <a:ln>
                            <a:noFill/>
                          </a:ln>
                          <a:solidFill>
                            <a:schemeClr val="tx1"/>
                          </a:solidFill>
                          <a:effectLst/>
                          <a:uLnTx/>
                          <a:uFillTx/>
                          <a:latin typeface="Arial" charset="0"/>
                          <a:ea typeface="+mn-ea"/>
                          <a:cs typeface="Arial" charset="0"/>
                        </a:rPr>
                        <a:t>Menu Procession</a:t>
                      </a:r>
                      <a:endParaRPr lang="fr-FR" sz="2100" dirty="0">
                        <a:solidFill>
                          <a:schemeClr val="tx1"/>
                        </a:solidFill>
                        <a:latin typeface="Coptic1" pitchFamily="2"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182694"/>
                  </a:ext>
                </a:extLst>
              </a:tr>
            </a:tbl>
          </a:graphicData>
        </a:graphic>
      </p:graphicFrame>
      <p:sp>
        <p:nvSpPr>
          <p:cNvPr id="3" name="AutoShape 6">
            <a:hlinkClick r:id="rId3" action="ppaction://hlinksldjump" highlightClick="1"/>
            <a:extLst>
              <a:ext uri="{FF2B5EF4-FFF2-40B4-BE49-F238E27FC236}">
                <a16:creationId xmlns:a16="http://schemas.microsoft.com/office/drawing/2014/main" id="{9BA658BA-6D61-AA65-CA2B-3430A836F9BC}"/>
              </a:ext>
            </a:extLst>
          </p:cNvPr>
          <p:cNvSpPr>
            <a:spLocks noChangeArrowheads="1"/>
          </p:cNvSpPr>
          <p:nvPr/>
        </p:nvSpPr>
        <p:spPr bwMode="auto">
          <a:xfrm>
            <a:off x="3087118" y="2167201"/>
            <a:ext cx="2710525" cy="871741"/>
          </a:xfrm>
          <a:prstGeom prst="actionButtonBlank">
            <a:avLst/>
          </a:prstGeom>
          <a:solidFill>
            <a:srgbClr val="800000"/>
          </a:solidFill>
          <a:ln w="12700">
            <a:solidFill>
              <a:schemeClr val="tx1"/>
            </a:solidFill>
            <a:miter lim="800000"/>
            <a:headEnd/>
            <a:tailEnd/>
          </a:ln>
        </p:spPr>
        <p:txBody>
          <a:bodyPr wrap="none" tIns="118800" bIns="118800" anchor="ctr"/>
          <a:lstStyle/>
          <a:p>
            <a:pPr marL="0" marR="0" lvl="0" indent="0" algn="ctr" defTabSz="914400" rtl="0" eaLnBrk="1" fontAlgn="base" latinLnBrk="0" hangingPunct="1">
              <a:lnSpc>
                <a:spcPct val="70000"/>
              </a:lnSpc>
              <a:spcBef>
                <a:spcPct val="10000"/>
              </a:spcBef>
              <a:spcAft>
                <a:spcPct val="0"/>
              </a:spcAft>
              <a:buClrTx/>
              <a:buSzTx/>
              <a:buFontTx/>
              <a:buNone/>
              <a:tabLst/>
              <a:defRPr/>
            </a:pPr>
            <a:r>
              <a:rPr kumimoji="0" lang="en-CA" i="0" u="none" strike="noStrike" kern="1200" cap="none" spc="0" normalizeH="0" baseline="0" noProof="0" dirty="0">
                <a:ln>
                  <a:noFill/>
                </a:ln>
                <a:solidFill>
                  <a:schemeClr val="bg1"/>
                </a:solidFill>
                <a:effectLst/>
                <a:uLnTx/>
                <a:uFillTx/>
                <a:latin typeface="Arial" charset="0"/>
                <a:ea typeface="+mn-ea"/>
                <a:cs typeface="Arial" charset="0"/>
              </a:rPr>
              <a:t>Fête de la Croix</a:t>
            </a:r>
          </a:p>
          <a:p>
            <a:pPr algn="ctr" defTabSz="914400" fontAlgn="base">
              <a:lnSpc>
                <a:spcPct val="70000"/>
              </a:lnSpc>
              <a:spcBef>
                <a:spcPct val="10000"/>
              </a:spcBef>
              <a:spcAft>
                <a:spcPct val="0"/>
              </a:spcAft>
              <a:defRPr/>
            </a:pPr>
            <a:r>
              <a:rPr lang="ar-EG" dirty="0">
                <a:solidFill>
                  <a:schemeClr val="bg1"/>
                </a:solidFill>
                <a:latin typeface="Arial" charset="0"/>
                <a:cs typeface="Arial" charset="0"/>
              </a:rPr>
              <a:t>عيد الصليب</a:t>
            </a:r>
            <a:endParaRPr kumimoji="0" lang="en-CA" i="0" u="none" strike="noStrike" kern="1200" cap="none" spc="0" normalizeH="0" baseline="0" noProof="0" dirty="0">
              <a:ln>
                <a:noFill/>
              </a:ln>
              <a:solidFill>
                <a:schemeClr val="bg1"/>
              </a:solidFill>
              <a:effectLst/>
              <a:uLnTx/>
              <a:uFillTx/>
              <a:latin typeface="Arial" charset="0"/>
              <a:ea typeface="+mn-ea"/>
              <a:cs typeface="Arial" charset="0"/>
            </a:endParaRPr>
          </a:p>
          <a:p>
            <a:pPr lvl="0" algn="ctr" defTabSz="914400" fontAlgn="base">
              <a:lnSpc>
                <a:spcPct val="70000"/>
              </a:lnSpc>
              <a:spcBef>
                <a:spcPct val="10000"/>
              </a:spcBef>
              <a:spcAft>
                <a:spcPct val="0"/>
              </a:spcAft>
              <a:defRPr/>
            </a:pPr>
            <a:r>
              <a:rPr lang="fr-FR" dirty="0" err="1">
                <a:solidFill>
                  <a:schemeClr val="bg1"/>
                </a:solidFill>
                <a:latin typeface="Coptic1" pitchFamily="2" charset="0"/>
              </a:rPr>
              <a:t>Etaue~n</a:t>
            </a:r>
            <a:endParaRPr kumimoji="0" lang="en-CA"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4" name="AutoShape 6">
            <a:hlinkClick r:id="rId4" action="ppaction://hlinksldjump" highlightClick="1"/>
            <a:extLst>
              <a:ext uri="{FF2B5EF4-FFF2-40B4-BE49-F238E27FC236}">
                <a16:creationId xmlns:a16="http://schemas.microsoft.com/office/drawing/2014/main" id="{8CD0261C-DE81-BCBF-3AF1-F768F9B8EAD3}"/>
              </a:ext>
            </a:extLst>
          </p:cNvPr>
          <p:cNvSpPr>
            <a:spLocks noChangeArrowheads="1"/>
          </p:cNvSpPr>
          <p:nvPr/>
        </p:nvSpPr>
        <p:spPr bwMode="auto">
          <a:xfrm>
            <a:off x="6405481" y="2167200"/>
            <a:ext cx="2710526" cy="871741"/>
          </a:xfrm>
          <a:prstGeom prst="actionButtonBlank">
            <a:avLst/>
          </a:prstGeom>
          <a:solidFill>
            <a:srgbClr val="800000"/>
          </a:solidFill>
          <a:ln w="12700">
            <a:solidFill>
              <a:schemeClr val="tx1"/>
            </a:solidFill>
            <a:miter lim="800000"/>
            <a:headEnd/>
            <a:tailEnd/>
          </a:ln>
        </p:spPr>
        <p:txBody>
          <a:bodyPr wrap="none" tIns="118800" bIns="118800" anchor="ctr"/>
          <a:lstStyle/>
          <a:p>
            <a:pPr marL="0" marR="0" lvl="0" indent="0" algn="ctr" defTabSz="914400" rtl="0" eaLnBrk="1" fontAlgn="base" latinLnBrk="0" hangingPunct="1">
              <a:lnSpc>
                <a:spcPct val="70000"/>
              </a:lnSpc>
              <a:spcBef>
                <a:spcPct val="10000"/>
              </a:spcBef>
              <a:spcAft>
                <a:spcPct val="0"/>
              </a:spcAft>
              <a:buClrTx/>
              <a:buSzTx/>
              <a:buFontTx/>
              <a:buNone/>
              <a:tabLst/>
              <a:defRPr/>
            </a:pPr>
            <a:r>
              <a:rPr kumimoji="0" lang="en-CA" i="0" u="none" strike="noStrike" kern="1200" cap="none" spc="0" normalizeH="0" baseline="0" noProof="0" dirty="0" err="1">
                <a:ln>
                  <a:noFill/>
                </a:ln>
                <a:solidFill>
                  <a:srgbClr val="FFFFFF"/>
                </a:solidFill>
                <a:effectLst/>
                <a:uLnTx/>
                <a:uFillTx/>
                <a:latin typeface="Arial" charset="0"/>
                <a:ea typeface="+mn-ea"/>
                <a:cs typeface="Arial" charset="0"/>
              </a:rPr>
              <a:t>Nativité</a:t>
            </a:r>
            <a:r>
              <a:rPr kumimoji="0" lang="en-CA" i="0" u="none" strike="noStrike" kern="1200" cap="none" spc="0" normalizeH="0" baseline="0" noProof="0" dirty="0">
                <a:ln>
                  <a:noFill/>
                </a:ln>
                <a:solidFill>
                  <a:srgbClr val="FFFFFF"/>
                </a:solidFill>
                <a:effectLst/>
                <a:uLnTx/>
                <a:uFillTx/>
                <a:latin typeface="Arial" charset="0"/>
                <a:ea typeface="+mn-ea"/>
                <a:cs typeface="Arial" charset="0"/>
              </a:rPr>
              <a:t> – </a:t>
            </a:r>
            <a:r>
              <a:rPr kumimoji="0" lang="ar-EG" i="0" u="none" strike="noStrike" kern="1200" cap="none" spc="0" normalizeH="0" baseline="0" noProof="0" dirty="0">
                <a:ln>
                  <a:noFill/>
                </a:ln>
                <a:solidFill>
                  <a:srgbClr val="FFFFFF"/>
                </a:solidFill>
                <a:effectLst/>
                <a:uLnTx/>
                <a:uFillTx/>
                <a:latin typeface="Arial" charset="0"/>
                <a:ea typeface="+mn-ea"/>
                <a:cs typeface="Arial" charset="0"/>
              </a:rPr>
              <a:t>عيد الميلاد</a:t>
            </a:r>
            <a:endParaRPr kumimoji="0" lang="en-CA"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914400" rtl="0" eaLnBrk="1" fontAlgn="base" latinLnBrk="0" hangingPunct="1">
              <a:lnSpc>
                <a:spcPct val="70000"/>
              </a:lnSpc>
              <a:spcBef>
                <a:spcPct val="10000"/>
              </a:spcBef>
              <a:spcAft>
                <a:spcPct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Coptic1" pitchFamily="2" charset="0"/>
                <a:ea typeface="+mn-ea"/>
                <a:cs typeface="Arial" charset="0"/>
              </a:rPr>
              <a:t>?~</a:t>
            </a:r>
            <a:r>
              <a:rPr kumimoji="0" lang="en-US" sz="2000" i="0" u="none" strike="noStrike" kern="1200" cap="none" spc="0" normalizeH="0" baseline="0" noProof="0" dirty="0" err="1">
                <a:ln>
                  <a:noFill/>
                </a:ln>
                <a:solidFill>
                  <a:srgbClr val="FFFFFF"/>
                </a:solidFill>
                <a:effectLst/>
                <a:uLnTx/>
                <a:uFillTx/>
                <a:latin typeface="Coptic1" pitchFamily="2" charset="0"/>
                <a:ea typeface="+mn-ea"/>
                <a:cs typeface="Arial" charset="0"/>
              </a:rPr>
              <a:t>paryenoc</a:t>
            </a:r>
            <a:endParaRPr kumimoji="0" lang="en-CA" sz="2000" i="0" u="none" strike="noStrike" kern="1200" cap="none" spc="0" normalizeH="0" baseline="0" noProof="0" dirty="0">
              <a:ln>
                <a:noFill/>
              </a:ln>
              <a:solidFill>
                <a:srgbClr val="FFFFFF"/>
              </a:solidFill>
              <a:effectLst/>
              <a:uLnTx/>
              <a:uFillTx/>
              <a:latin typeface="Coptic1" pitchFamily="2" charset="0"/>
              <a:ea typeface="+mn-ea"/>
              <a:cs typeface="Arial" charset="0"/>
            </a:endParaRPr>
          </a:p>
        </p:txBody>
      </p:sp>
      <p:sp>
        <p:nvSpPr>
          <p:cNvPr id="5" name="AutoShape 9">
            <a:hlinkClick r:id="rId5" action="ppaction://hlinksldjump" highlightClick="1"/>
            <a:extLst>
              <a:ext uri="{FF2B5EF4-FFF2-40B4-BE49-F238E27FC236}">
                <a16:creationId xmlns:a16="http://schemas.microsoft.com/office/drawing/2014/main" id="{0AD4D8A4-339E-9665-0AD8-CC749D9DA2C6}"/>
              </a:ext>
            </a:extLst>
          </p:cNvPr>
          <p:cNvSpPr>
            <a:spLocks noChangeArrowheads="1"/>
          </p:cNvSpPr>
          <p:nvPr/>
        </p:nvSpPr>
        <p:spPr bwMode="auto">
          <a:xfrm>
            <a:off x="3087118" y="3429000"/>
            <a:ext cx="2710525" cy="871741"/>
          </a:xfrm>
          <a:prstGeom prst="actionButtonBlank">
            <a:avLst/>
          </a:prstGeom>
          <a:solidFill>
            <a:srgbClr val="800000"/>
          </a:solidFill>
          <a:ln w="12700">
            <a:solidFill>
              <a:schemeClr val="tx1"/>
            </a:solidFill>
            <a:miter lim="800000"/>
            <a:headEnd/>
            <a:tailEnd/>
          </a:ln>
        </p:spPr>
        <p:txBody>
          <a:bodyPr wrap="none" tIns="118800" bIns="118800" anchor="ctr"/>
          <a:lstStyle/>
          <a:p>
            <a:pPr lvl="0" algn="ctr" defTabSz="914400" fontAlgn="base">
              <a:lnSpc>
                <a:spcPct val="70000"/>
              </a:lnSpc>
              <a:spcBef>
                <a:spcPct val="10000"/>
              </a:spcBef>
              <a:spcAft>
                <a:spcPct val="0"/>
              </a:spcAft>
              <a:defRPr/>
            </a:pPr>
            <a:r>
              <a:rPr kumimoji="0" lang="en-CA" i="0" u="none" strike="noStrike" kern="1200" cap="none" spc="0" normalizeH="0" baseline="0" noProof="0" dirty="0" err="1">
                <a:ln>
                  <a:noFill/>
                </a:ln>
                <a:solidFill>
                  <a:srgbClr val="FFFFFF"/>
                </a:solidFill>
                <a:effectLst/>
                <a:uLnTx/>
                <a:uFillTx/>
                <a:latin typeface="Arial" charset="0"/>
                <a:ea typeface="+mn-ea"/>
                <a:cs typeface="Arial" charset="0"/>
              </a:rPr>
              <a:t>Pâques</a:t>
            </a:r>
            <a:r>
              <a:rPr kumimoji="0" lang="en-CA" i="0" u="none" strike="noStrike" kern="1200" cap="none" spc="0" normalizeH="0" baseline="0" noProof="0" dirty="0">
                <a:ln>
                  <a:noFill/>
                </a:ln>
                <a:solidFill>
                  <a:srgbClr val="FFFFFF"/>
                </a:solidFill>
                <a:effectLst/>
                <a:uLnTx/>
                <a:uFillTx/>
                <a:latin typeface="Arial" charset="0"/>
                <a:ea typeface="+mn-ea"/>
                <a:cs typeface="Arial" charset="0"/>
              </a:rPr>
              <a:t> - </a:t>
            </a:r>
            <a:r>
              <a:rPr lang="ar-EG" sz="2000" dirty="0">
                <a:solidFill>
                  <a:srgbClr val="FFFFFF"/>
                </a:solidFill>
                <a:latin typeface="Coptic1" pitchFamily="2" charset="0"/>
                <a:cs typeface="Arial" charset="0"/>
              </a:rPr>
              <a:t>القيامة</a:t>
            </a:r>
          </a:p>
          <a:p>
            <a:pPr marL="0" marR="0" lvl="0" indent="0" algn="ctr" defTabSz="914400" rtl="0" eaLnBrk="1" fontAlgn="base" latinLnBrk="0" hangingPunct="1">
              <a:lnSpc>
                <a:spcPct val="70000"/>
              </a:lnSpc>
              <a:spcBef>
                <a:spcPct val="10000"/>
              </a:spcBef>
              <a:spcAft>
                <a:spcPct val="0"/>
              </a:spcAft>
              <a:buClrTx/>
              <a:buSzTx/>
              <a:buFontTx/>
              <a:buNone/>
              <a:tabLst/>
              <a:defRPr/>
            </a:pPr>
            <a:r>
              <a:rPr kumimoji="0" lang="en-US" sz="2000" b="0" i="0" u="none" strike="noStrike" cap="none" normalizeH="0" baseline="0" dirty="0">
                <a:ln>
                  <a:noFill/>
                </a:ln>
                <a:solidFill>
                  <a:schemeClr val="bg1"/>
                </a:solidFill>
                <a:effectLst/>
                <a:latin typeface="Coptic1" pitchFamily="2" charset="0"/>
                <a:cs typeface="Arial" charset="0"/>
              </a:rPr>
              <a:t>&lt;</a:t>
            </a:r>
            <a:r>
              <a:rPr kumimoji="0" lang="en-US" sz="2000" b="0" i="0" u="none" strike="noStrike" cap="none" normalizeH="0" baseline="0" dirty="0" err="1">
                <a:ln>
                  <a:noFill/>
                </a:ln>
                <a:solidFill>
                  <a:schemeClr val="bg1"/>
                </a:solidFill>
                <a:effectLst/>
                <a:latin typeface="Coptic1" pitchFamily="2" charset="0"/>
                <a:cs typeface="Arial" charset="0"/>
              </a:rPr>
              <a:t>rictoc</a:t>
            </a:r>
            <a:r>
              <a:rPr kumimoji="0" lang="en-US" sz="2000" b="0" i="0" u="none" strike="noStrike" cap="none" normalizeH="0" baseline="0" dirty="0">
                <a:ln>
                  <a:noFill/>
                </a:ln>
                <a:solidFill>
                  <a:schemeClr val="bg1"/>
                </a:solidFill>
                <a:effectLst/>
                <a:latin typeface="Coptic1" pitchFamily="2" charset="0"/>
                <a:cs typeface="Arial" charset="0"/>
              </a:rPr>
              <a:t> </a:t>
            </a:r>
            <a:r>
              <a:rPr kumimoji="0" lang="en-US" sz="2000" b="0" i="0" u="none" strike="noStrike" cap="none" normalizeH="0" baseline="0" dirty="0" err="1">
                <a:ln>
                  <a:noFill/>
                </a:ln>
                <a:solidFill>
                  <a:schemeClr val="bg1"/>
                </a:solidFill>
                <a:effectLst/>
                <a:latin typeface="Coptic1" pitchFamily="2" charset="0"/>
                <a:cs typeface="Arial" charset="0"/>
              </a:rPr>
              <a:t>a~nect</a:t>
            </a:r>
            <a:r>
              <a:rPr kumimoji="0" lang="en-US" sz="2000" b="0" i="0" u="none" strike="noStrike" cap="none" normalizeH="0" baseline="0" dirty="0">
                <a:ln>
                  <a:noFill/>
                </a:ln>
                <a:solidFill>
                  <a:schemeClr val="bg1"/>
                </a:solidFill>
                <a:effectLst/>
                <a:latin typeface="Coptic1" pitchFamily="2" charset="0"/>
                <a:cs typeface="Arial" charset="0"/>
              </a:rPr>
              <a:t>/</a:t>
            </a:r>
            <a:endParaRPr kumimoji="0" lang="en-CA" sz="2000" i="0" u="none" strike="noStrike" kern="1200" cap="none" spc="0" normalizeH="0" baseline="0" noProof="0" dirty="0">
              <a:ln>
                <a:noFill/>
              </a:ln>
              <a:solidFill>
                <a:schemeClr val="bg1"/>
              </a:solidFill>
              <a:effectLst/>
              <a:uLnTx/>
              <a:uFillTx/>
              <a:latin typeface="Coptic1" panose="020B0604020202020204"/>
              <a:ea typeface="+mn-ea"/>
              <a:cs typeface="Arial" charset="0"/>
            </a:endParaRPr>
          </a:p>
        </p:txBody>
      </p:sp>
      <p:sp>
        <p:nvSpPr>
          <p:cNvPr id="15" name="AutoShape 7">
            <a:hlinkClick r:id="" action="ppaction://noaction" highlightClick="1"/>
            <a:extLst>
              <a:ext uri="{FF2B5EF4-FFF2-40B4-BE49-F238E27FC236}">
                <a16:creationId xmlns:a16="http://schemas.microsoft.com/office/drawing/2014/main" id="{D20DE1EB-F415-B429-D894-B4E5BAC3AF39}"/>
              </a:ext>
            </a:extLst>
          </p:cNvPr>
          <p:cNvSpPr>
            <a:spLocks noChangeArrowheads="1"/>
          </p:cNvSpPr>
          <p:nvPr/>
        </p:nvSpPr>
        <p:spPr bwMode="auto">
          <a:xfrm>
            <a:off x="6405481" y="3426598"/>
            <a:ext cx="2710526" cy="871741"/>
          </a:xfrm>
          <a:prstGeom prst="actionButtonBlank">
            <a:avLst/>
          </a:prstGeom>
          <a:solidFill>
            <a:srgbClr val="800000"/>
          </a:solidFill>
          <a:ln w="12700">
            <a:solidFill>
              <a:schemeClr val="tx1"/>
            </a:solidFill>
            <a:miter lim="800000"/>
            <a:headEnd/>
            <a:tailEnd/>
          </a:ln>
        </p:spPr>
        <p:txBody>
          <a:bodyPr wrap="none" tIns="118800" bIns="118800" anchor="ctr"/>
          <a:lstStyle/>
          <a:p>
            <a:pPr marL="0" marR="0" lvl="0" indent="0" algn="ctr" defTabSz="914400" rtl="0" eaLnBrk="1" fontAlgn="base" latinLnBrk="0" hangingPunct="1">
              <a:lnSpc>
                <a:spcPct val="70000"/>
              </a:lnSpc>
              <a:spcBef>
                <a:spcPct val="10000"/>
              </a:spcBef>
              <a:spcAft>
                <a:spcPct val="0"/>
              </a:spcAft>
              <a:buClrTx/>
              <a:buSzTx/>
              <a:buFontTx/>
              <a:buNone/>
              <a:tabLst/>
              <a:defRPr/>
            </a:pPr>
            <a:r>
              <a:rPr kumimoji="0" lang="en-CA" i="0" u="none" strike="noStrike" kern="1200" cap="none" spc="0" normalizeH="0" baseline="0" noProof="0" dirty="0">
                <a:ln>
                  <a:noFill/>
                </a:ln>
                <a:solidFill>
                  <a:srgbClr val="FFFFFF"/>
                </a:solidFill>
                <a:effectLst/>
                <a:uLnTx/>
                <a:uFillTx/>
                <a:latin typeface="Arial"/>
                <a:ea typeface="+mn-ea"/>
                <a:cs typeface="Arial" charset="0"/>
              </a:rPr>
              <a:t>Ascension - </a:t>
            </a:r>
            <a:r>
              <a:rPr kumimoji="0" lang="ar-EG" sz="2400" i="0" u="none" strike="noStrike" kern="1200" cap="none" spc="0" normalizeH="0" baseline="0" noProof="0" dirty="0">
                <a:ln>
                  <a:noFill/>
                </a:ln>
                <a:solidFill>
                  <a:srgbClr val="FFFFFF"/>
                </a:solidFill>
                <a:effectLst/>
                <a:uLnTx/>
                <a:uFillTx/>
                <a:latin typeface="Arial"/>
                <a:ea typeface="+mn-ea"/>
                <a:cs typeface="Arial" charset="0"/>
              </a:rPr>
              <a:t>صعود</a:t>
            </a:r>
            <a:endParaRPr kumimoji="0" lang="en-CA" sz="240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400" rtl="0" eaLnBrk="1" fontAlgn="base" latinLnBrk="0" hangingPunct="1">
              <a:lnSpc>
                <a:spcPct val="0"/>
              </a:lnSpc>
              <a:spcBef>
                <a:spcPct val="10000"/>
              </a:spcBef>
              <a:spcAft>
                <a:spcPct val="0"/>
              </a:spcAft>
              <a:buClrTx/>
              <a:buSzTx/>
              <a:buFontTx/>
              <a:buNone/>
              <a:tabLst/>
              <a:defRPr/>
            </a:pPr>
            <a:r>
              <a:rPr kumimoji="0" lang="en-CA" sz="2000" i="0" u="none" strike="noStrike" kern="1200" cap="none" spc="0" normalizeH="0" baseline="0" noProof="0" dirty="0">
                <a:ln>
                  <a:noFill/>
                </a:ln>
                <a:solidFill>
                  <a:srgbClr val="FFFFFF"/>
                </a:solidFill>
                <a:effectLst/>
                <a:uLnTx/>
                <a:uFillTx/>
                <a:latin typeface="Coptic1" panose="020B0604020202020204"/>
                <a:ea typeface="+mn-ea"/>
                <a:cs typeface="Arial" charset="0"/>
              </a:rPr>
              <a:t> </a:t>
            </a:r>
          </a:p>
          <a:p>
            <a:pPr marL="0" marR="0" lvl="0" indent="0" algn="ctr" defTabSz="914400" rtl="0" eaLnBrk="1" fontAlgn="base" latinLnBrk="0" hangingPunct="1">
              <a:lnSpc>
                <a:spcPct val="70000"/>
              </a:lnSpc>
              <a:spcBef>
                <a:spcPct val="10000"/>
              </a:spcBef>
              <a:spcAft>
                <a:spcPct val="0"/>
              </a:spcAft>
              <a:buClrTx/>
              <a:buSzTx/>
              <a:buFontTx/>
              <a:buNone/>
              <a:tabLst/>
              <a:defRPr/>
            </a:pPr>
            <a:r>
              <a:rPr kumimoji="0" lang="en-CA" sz="2000" i="0" u="none" strike="noStrike" kern="1200" cap="none" spc="0" normalizeH="0" baseline="0" noProof="0" dirty="0">
                <a:ln>
                  <a:noFill/>
                </a:ln>
                <a:solidFill>
                  <a:srgbClr val="FFFFFF"/>
                </a:solidFill>
                <a:effectLst/>
                <a:uLnTx/>
                <a:uFillTx/>
                <a:latin typeface="Coptic1" panose="020B0604020202020204"/>
                <a:ea typeface="+mn-ea"/>
                <a:cs typeface="Arial" charset="0"/>
              </a:rPr>
              <a:t>&lt;</a:t>
            </a:r>
            <a:r>
              <a:rPr kumimoji="0" lang="en-CA" sz="2000" i="0" u="none" strike="noStrike" kern="1200" cap="none" spc="0" normalizeH="0" baseline="0" noProof="0" dirty="0" err="1">
                <a:ln>
                  <a:noFill/>
                </a:ln>
                <a:solidFill>
                  <a:srgbClr val="FFFFFF"/>
                </a:solidFill>
                <a:effectLst/>
                <a:uLnTx/>
                <a:uFillTx/>
                <a:latin typeface="Coptic1" panose="020B0604020202020204"/>
                <a:ea typeface="+mn-ea"/>
                <a:cs typeface="Arial" charset="0"/>
              </a:rPr>
              <a:t>rictoc</a:t>
            </a:r>
            <a:r>
              <a:rPr kumimoji="0" lang="en-CA" sz="2000" i="0" u="none" strike="noStrike" kern="1200" cap="none" spc="0" normalizeH="0" baseline="0" noProof="0" dirty="0">
                <a:ln>
                  <a:noFill/>
                </a:ln>
                <a:solidFill>
                  <a:srgbClr val="FFFFFF"/>
                </a:solidFill>
                <a:effectLst/>
                <a:uLnTx/>
                <a:uFillTx/>
                <a:latin typeface="Coptic1" panose="020B0604020202020204"/>
                <a:ea typeface="+mn-ea"/>
                <a:cs typeface="Arial" charset="0"/>
              </a:rPr>
              <a:t> </a:t>
            </a:r>
            <a:r>
              <a:rPr kumimoji="0" lang="en-CA" sz="2000" i="0" u="none" strike="noStrike" kern="1200" cap="none" spc="0" normalizeH="0" baseline="0" noProof="0" dirty="0" err="1">
                <a:ln>
                  <a:noFill/>
                </a:ln>
                <a:solidFill>
                  <a:srgbClr val="FFFFFF"/>
                </a:solidFill>
                <a:effectLst/>
                <a:uLnTx/>
                <a:uFillTx/>
                <a:latin typeface="Coptic1" panose="020B0604020202020204"/>
                <a:ea typeface="+mn-ea"/>
                <a:cs typeface="Arial" charset="0"/>
              </a:rPr>
              <a:t>a~nelum</a:t>
            </a:r>
            <a:r>
              <a:rPr kumimoji="0" lang="en-CA" sz="2000" i="0" u="none" strike="noStrike" kern="1200" cap="none" spc="0" normalizeH="0" baseline="0" noProof="0" dirty="0">
                <a:ln>
                  <a:noFill/>
                </a:ln>
                <a:solidFill>
                  <a:srgbClr val="FFFFFF"/>
                </a:solidFill>
                <a:effectLst/>
                <a:uLnTx/>
                <a:uFillTx/>
                <a:latin typeface="Coptic1" panose="020B0604020202020204"/>
                <a:ea typeface="+mn-ea"/>
                <a:cs typeface="Arial" charset="0"/>
              </a:rPr>
              <a:t>'~</a:t>
            </a:r>
            <a:r>
              <a:rPr kumimoji="0" lang="en-CA" sz="2000" i="0" u="none" strike="noStrike" kern="1200" cap="none" spc="0" normalizeH="0" baseline="0" noProof="0" dirty="0" err="1">
                <a:ln>
                  <a:noFill/>
                </a:ln>
                <a:solidFill>
                  <a:srgbClr val="FFFFFF"/>
                </a:solidFill>
                <a:effectLst/>
                <a:uLnTx/>
                <a:uFillTx/>
                <a:latin typeface="Coptic1" panose="020B0604020202020204"/>
                <a:ea typeface="+mn-ea"/>
                <a:cs typeface="Arial" charset="0"/>
              </a:rPr>
              <a:t>ic</a:t>
            </a:r>
            <a:endParaRPr kumimoji="0" lang="en-CA" sz="2000" i="0" u="none" strike="noStrike" kern="1200" cap="none" spc="0" normalizeH="0" baseline="0" noProof="0" dirty="0">
              <a:ln>
                <a:noFill/>
              </a:ln>
              <a:solidFill>
                <a:srgbClr val="FFFFFF"/>
              </a:solidFill>
              <a:effectLst/>
              <a:uLnTx/>
              <a:uFillTx/>
              <a:latin typeface="Coptic1" panose="020B0604020202020204"/>
              <a:ea typeface="+mn-ea"/>
              <a:cs typeface="Arial" charset="0"/>
            </a:endParaRPr>
          </a:p>
        </p:txBody>
      </p:sp>
      <p:sp>
        <p:nvSpPr>
          <p:cNvPr id="17" name="Action Button: Custom 4">
            <a:hlinkClick r:id="rId6" action="ppaction://hlinksldjump" highlightClick="1"/>
            <a:extLst>
              <a:ext uri="{FF2B5EF4-FFF2-40B4-BE49-F238E27FC236}">
                <a16:creationId xmlns:a16="http://schemas.microsoft.com/office/drawing/2014/main" id="{700EA425-520C-7E36-D3E5-21E8AB83E515}"/>
              </a:ext>
            </a:extLst>
          </p:cNvPr>
          <p:cNvSpPr/>
          <p:nvPr/>
        </p:nvSpPr>
        <p:spPr bwMode="auto">
          <a:xfrm>
            <a:off x="7781730" y="6604600"/>
            <a:ext cx="609600" cy="253400"/>
          </a:xfrm>
          <a:prstGeom prst="actionButtonBlank">
            <a:avLst/>
          </a:prstGeom>
          <a:gradFill flip="none" rotWithShape="1">
            <a:gsLst>
              <a:gs pos="100000">
                <a:srgbClr val="3333CC"/>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20000"/>
              </a:spcBef>
              <a:spcAft>
                <a:spcPct val="0"/>
              </a:spcAft>
              <a:buClrTx/>
              <a:buSzTx/>
              <a:buFontTx/>
              <a:buNone/>
              <a:tabLst/>
              <a:defRPr/>
            </a:pPr>
            <a:r>
              <a:rPr kumimoji="0" lang="en-CA" sz="1100" b="1" i="0" u="none" strike="noStrike" kern="0" cap="none" spc="0" normalizeH="0" baseline="0" noProof="0" dirty="0">
                <a:ln>
                  <a:noFill/>
                </a:ln>
                <a:solidFill>
                  <a:srgbClr val="C00000"/>
                </a:solidFill>
                <a:effectLst/>
                <a:uLnTx/>
                <a:uFillTx/>
                <a:latin typeface="Arial" charset="0"/>
                <a:cs typeface="Arial" charset="0"/>
              </a:rPr>
              <a:t>Retour</a:t>
            </a:r>
          </a:p>
        </p:txBody>
      </p:sp>
    </p:spTree>
    <p:extLst>
      <p:ext uri="{BB962C8B-B14F-4D97-AF65-F5344CB8AC3E}">
        <p14:creationId xmlns:p14="http://schemas.microsoft.com/office/powerpoint/2010/main" val="16951375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00469" name="Group 21"/>
          <p:cNvGraphicFramePr>
            <a:graphicFrameLocks noGrp="1"/>
          </p:cNvGraphicFramePr>
          <p:nvPr/>
        </p:nvGraphicFramePr>
        <p:xfrm>
          <a:off x="0" y="685800"/>
          <a:ext cx="12191999" cy="5577840"/>
        </p:xfrm>
        <a:graphic>
          <a:graphicData uri="http://schemas.openxmlformats.org/drawingml/2006/table">
            <a:tbl>
              <a:tblPr/>
              <a:tblGrid>
                <a:gridCol w="4131733">
                  <a:extLst>
                    <a:ext uri="{9D8B030D-6E8A-4147-A177-3AD203B41FA5}">
                      <a16:colId xmlns:a16="http://schemas.microsoft.com/office/drawing/2014/main" val="20000"/>
                    </a:ext>
                  </a:extLst>
                </a:gridCol>
                <a:gridCol w="4538133">
                  <a:extLst>
                    <a:ext uri="{9D8B030D-6E8A-4147-A177-3AD203B41FA5}">
                      <a16:colId xmlns:a16="http://schemas.microsoft.com/office/drawing/2014/main" val="20001"/>
                    </a:ext>
                  </a:extLst>
                </a:gridCol>
                <a:gridCol w="3522133">
                  <a:extLst>
                    <a:ext uri="{9D8B030D-6E8A-4147-A177-3AD203B41FA5}">
                      <a16:colId xmlns:a16="http://schemas.microsoft.com/office/drawing/2014/main" val="20002"/>
                    </a:ext>
                  </a:extLst>
                </a:gridCol>
              </a:tblGrid>
              <a:tr h="5577840">
                <a:tc>
                  <a:txBody>
                    <a:bodyPr/>
                    <a:lstStyle/>
                    <a:p>
                      <a:pPr algn="just"/>
                      <a:r>
                        <a:rPr lang="fr-FR" sz="4000" b="0" i="0" u="none" strike="noStrike" kern="1200" baseline="0" dirty="0" err="1">
                          <a:solidFill>
                            <a:schemeClr val="tx1"/>
                          </a:solidFill>
                          <a:latin typeface="Coptic1" pitchFamily="2" charset="0"/>
                          <a:ea typeface="+mn-ea"/>
                          <a:cs typeface="+mn-cs"/>
                        </a:rPr>
                        <a:t>Etaue~n</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nic~qai</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n~hir</a:t>
                      </a:r>
                      <a:r>
                        <a:rPr lang="fr-FR" sz="4000" b="0" i="0" u="none" strike="noStrike" kern="1200" baseline="0" dirty="0">
                          <a:solidFill>
                            <a:schemeClr val="tx1"/>
                          </a:solidFill>
                          <a:latin typeface="Coptic1" pitchFamily="2" charset="0"/>
                          <a:ea typeface="+mn-ea"/>
                          <a:cs typeface="+mn-cs"/>
                        </a:rPr>
                        <a:t>/</a:t>
                      </a:r>
                      <a:r>
                        <a:rPr lang="fr-FR" sz="4000" b="0" i="0" u="none" strike="noStrike" kern="1200" baseline="0" dirty="0" err="1">
                          <a:solidFill>
                            <a:schemeClr val="tx1"/>
                          </a:solidFill>
                          <a:latin typeface="Coptic1" pitchFamily="2" charset="0"/>
                          <a:ea typeface="+mn-ea"/>
                          <a:cs typeface="+mn-cs"/>
                        </a:rPr>
                        <a:t>nikon</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n~te</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Kwctantinoc</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e~qoun</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eRako</a:t>
                      </a:r>
                      <a:r>
                        <a:rPr lang="fr-FR" sz="4000" b="0" i="0" u="none" strike="noStrike" kern="1200" baseline="0" dirty="0">
                          <a:solidFill>
                            <a:schemeClr val="tx1"/>
                          </a:solidFill>
                          <a:latin typeface="Coptic1" pitchFamily="2" charset="0"/>
                          <a:ea typeface="+mn-ea"/>
                          <a:cs typeface="+mn-cs"/>
                        </a:rPr>
                        <a:t>]: je </a:t>
                      </a:r>
                      <a:r>
                        <a:rPr lang="fr-FR" sz="4000" b="0" i="0" u="none" strike="noStrike" kern="1200" baseline="0" dirty="0" err="1">
                          <a:solidFill>
                            <a:schemeClr val="tx1"/>
                          </a:solidFill>
                          <a:latin typeface="Coptic1" pitchFamily="2" charset="0"/>
                          <a:ea typeface="+mn-ea"/>
                          <a:cs typeface="+mn-cs"/>
                        </a:rPr>
                        <a:t>ma~syam</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m~v~ro</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n~nierv</a:t>
                      </a:r>
                      <a:r>
                        <a:rPr lang="fr-FR" sz="4000" b="0" i="0" u="none" strike="noStrike" kern="1200" baseline="0" dirty="0">
                          <a:solidFill>
                            <a:schemeClr val="tx1"/>
                          </a:solidFill>
                          <a:latin typeface="Coptic1" pitchFamily="2" charset="0"/>
                          <a:ea typeface="+mn-ea"/>
                          <a:cs typeface="+mn-cs"/>
                        </a:rPr>
                        <a:t>/oui~:</a:t>
                      </a:r>
                    </a:p>
                    <a:p>
                      <a:pPr algn="just"/>
                      <a:r>
                        <a:rPr lang="fr-FR" sz="4000" b="0" i="0" u="none" strike="noStrike" kern="1200" baseline="0" dirty="0" err="1">
                          <a:solidFill>
                            <a:schemeClr val="tx1"/>
                          </a:solidFill>
                          <a:latin typeface="Coptic1" pitchFamily="2" charset="0"/>
                          <a:ea typeface="+mn-ea"/>
                          <a:cs typeface="+mn-cs"/>
                        </a:rPr>
                        <a:t>a~ouwn</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m~v~ro</a:t>
                      </a:r>
                      <a:r>
                        <a:rPr lang="fr-FR" sz="4000" b="0" i="0" u="none" strike="noStrike" kern="1200" baseline="0" dirty="0">
                          <a:solidFill>
                            <a:schemeClr val="tx1"/>
                          </a:solidFill>
                          <a:latin typeface="Coptic1" pitchFamily="2" charset="0"/>
                          <a:ea typeface="+mn-ea"/>
                          <a:cs typeface="+mn-cs"/>
                        </a:rPr>
                        <a:t> </a:t>
                      </a:r>
                      <a:r>
                        <a:rPr lang="fr-FR" sz="4000" b="0" i="0" u="none" strike="noStrike" kern="1200" baseline="0" dirty="0" err="1">
                          <a:solidFill>
                            <a:schemeClr val="tx1"/>
                          </a:solidFill>
                          <a:latin typeface="Coptic1" pitchFamily="2" charset="0"/>
                          <a:ea typeface="+mn-ea"/>
                          <a:cs typeface="+mn-cs"/>
                        </a:rPr>
                        <a:t>n~niekk~l</a:t>
                      </a:r>
                      <a:r>
                        <a:rPr lang="fr-FR" sz="4000" b="0" i="0" u="none" strike="noStrike" kern="1200" baseline="0" dirty="0">
                          <a:solidFill>
                            <a:schemeClr val="tx1"/>
                          </a:solidFill>
                          <a:latin typeface="Coptic1" pitchFamily="2" charset="0"/>
                          <a:ea typeface="+mn-ea"/>
                          <a:cs typeface="+mn-cs"/>
                        </a:rPr>
                        <a:t>/</a:t>
                      </a:r>
                      <a:r>
                        <a:rPr lang="fr-FR" sz="4000" b="0" i="0" u="none" strike="noStrike" kern="1200" baseline="0" dirty="0" err="1">
                          <a:solidFill>
                            <a:schemeClr val="tx1"/>
                          </a:solidFill>
                          <a:latin typeface="Coptic1" pitchFamily="2" charset="0"/>
                          <a:ea typeface="+mn-ea"/>
                          <a:cs typeface="+mn-cs"/>
                        </a:rPr>
                        <a:t>cia</a:t>
                      </a:r>
                      <a:r>
                        <a:rPr lang="fr-FR" sz="4000" b="0" i="0" u="none" strike="noStrike" kern="1200" baseline="0" dirty="0">
                          <a:solidFill>
                            <a:schemeClr val="tx1"/>
                          </a:solidFill>
                          <a:latin typeface="Coptic1" pitchFamily="2" charset="0"/>
                          <a:ea typeface="+mn-ea"/>
                          <a:cs typeface="+mn-cs"/>
                        </a:rPr>
                        <a:t>~.</a:t>
                      </a:r>
                      <a:endParaRPr kumimoji="0" lang="en-CA" sz="4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mn-lt"/>
                          <a:ea typeface="+mn-ea"/>
                          <a:cs typeface="+mn-cs"/>
                        </a:rPr>
                        <a:t>Quand les écritures de paix de Constantin qui ont atteint l'Alexandrie qui disaient: "Fermez les portes des païens et ouvrez les portes des Églises".</a:t>
                      </a:r>
                      <a:endParaRPr kumimoji="0" lang="fr-CA" sz="5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لما وردت مكاتبات</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السلام التي</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لقسطنطين إلي</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الإسكندرية قائلاَ أبواب</a:t>
                      </a:r>
                      <a:r>
                        <a:rPr lang="fr-FR" sz="4800" b="0" i="0" u="none" strike="noStrike" kern="1200" baseline="0" dirty="0">
                          <a:solidFill>
                            <a:schemeClr val="tx1"/>
                          </a:solidFill>
                          <a:latin typeface="+mn-lt"/>
                          <a:ea typeface="+mn-ea"/>
                          <a:cs typeface="+mn-cs"/>
                        </a:rPr>
                        <a:t> </a:t>
                      </a:r>
                      <a:r>
                        <a:rPr lang="ar-EG" sz="4800" b="0" i="0" u="none" strike="noStrike" kern="1200" baseline="0" dirty="0" err="1">
                          <a:solidFill>
                            <a:schemeClr val="tx1"/>
                          </a:solidFill>
                          <a:latin typeface="+mn-lt"/>
                          <a:ea typeface="+mn-ea"/>
                          <a:cs typeface="+mn-cs"/>
                        </a:rPr>
                        <a:t>البرابي</a:t>
                      </a:r>
                      <a:r>
                        <a:rPr lang="ar-EG" sz="4800" b="0" i="0" u="none" strike="noStrike" kern="1200" baseline="0" dirty="0">
                          <a:solidFill>
                            <a:schemeClr val="tx1"/>
                          </a:solidFill>
                          <a:latin typeface="+mn-lt"/>
                          <a:ea typeface="+mn-ea"/>
                          <a:cs typeface="+mn-cs"/>
                        </a:rPr>
                        <a:t> </a:t>
                      </a:r>
                      <a:r>
                        <a:rPr lang="ar-EG" sz="4800" b="0" i="0" u="none" strike="noStrike" kern="1200" baseline="0" dirty="0" err="1">
                          <a:solidFill>
                            <a:schemeClr val="tx1"/>
                          </a:solidFill>
                          <a:latin typeface="+mn-lt"/>
                          <a:ea typeface="+mn-ea"/>
                          <a:cs typeface="+mn-cs"/>
                        </a:rPr>
                        <a:t>وإفتحوا</a:t>
                      </a:r>
                      <a:r>
                        <a:rPr lang="ar-EG" sz="4800" b="0" i="0" u="none" strike="noStrike" kern="1200" baseline="0" dirty="0">
                          <a:solidFill>
                            <a:schemeClr val="tx1"/>
                          </a:solidFill>
                          <a:latin typeface="+mn-lt"/>
                          <a:ea typeface="+mn-ea"/>
                          <a:cs typeface="+mn-cs"/>
                        </a:rPr>
                        <a:t> أبواب</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الكنائس.</a:t>
                      </a:r>
                      <a:endParaRPr kumimoji="0" lang="en-US" sz="10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Tableau 6">
            <a:extLst>
              <a:ext uri="{FF2B5EF4-FFF2-40B4-BE49-F238E27FC236}">
                <a16:creationId xmlns:a16="http://schemas.microsoft.com/office/drawing/2014/main" id="{DB4F80D0-34C0-4429-9B2E-2934253956FD}"/>
              </a:ext>
            </a:extLst>
          </p:cNvPr>
          <p:cNvGraphicFramePr>
            <a:graphicFrameLocks noGrp="1"/>
          </p:cNvGraphicFramePr>
          <p:nvPr/>
        </p:nvGraphicFramePr>
        <p:xfrm>
          <a:off x="1930400" y="76200"/>
          <a:ext cx="8331200" cy="457200"/>
        </p:xfrm>
        <a:graphic>
          <a:graphicData uri="http://schemas.openxmlformats.org/drawingml/2006/table">
            <a:tbl>
              <a:tblPr/>
              <a:tblGrid>
                <a:gridCol w="8331200">
                  <a:extLst>
                    <a:ext uri="{9D8B030D-6E8A-4147-A177-3AD203B41FA5}">
                      <a16:colId xmlns:a16="http://schemas.microsoft.com/office/drawing/2014/main" val="3949325162"/>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Fête de la Croix - </a:t>
                      </a:r>
                      <a:r>
                        <a:rPr lang="fr-FR" sz="2400" b="0" i="0" u="none" strike="noStrike" kern="1200" baseline="0" dirty="0">
                          <a:solidFill>
                            <a:schemeClr val="tx1"/>
                          </a:solidFill>
                          <a:latin typeface="+mn-lt"/>
                          <a:ea typeface="+mn-ea"/>
                          <a:cs typeface="+mn-cs"/>
                        </a:rPr>
                        <a:t>Chant pour le roi Constantin</a:t>
                      </a:r>
                      <a:endParaRPr lang="en-US" sz="2400" dirty="0"/>
                    </a:p>
                  </a:txBody>
                  <a:tcPr marL="121920" marR="121920">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5286866"/>
                  </a:ext>
                </a:extLst>
              </a:tr>
            </a:tbl>
          </a:graphicData>
        </a:graphic>
      </p:graphicFrame>
    </p:spTree>
    <p:extLst>
      <p:ext uri="{BB962C8B-B14F-4D97-AF65-F5344CB8AC3E}">
        <p14:creationId xmlns:p14="http://schemas.microsoft.com/office/powerpoint/2010/main" val="338536834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00469" name="Group 21"/>
          <p:cNvGraphicFramePr>
            <a:graphicFrameLocks noGrp="1"/>
          </p:cNvGraphicFramePr>
          <p:nvPr/>
        </p:nvGraphicFramePr>
        <p:xfrm>
          <a:off x="0" y="177800"/>
          <a:ext cx="12192000" cy="5989320"/>
        </p:xfrm>
        <a:graphic>
          <a:graphicData uri="http://schemas.openxmlformats.org/drawingml/2006/table">
            <a:tbl>
              <a:tblPr/>
              <a:tblGrid>
                <a:gridCol w="4150468">
                  <a:extLst>
                    <a:ext uri="{9D8B030D-6E8A-4147-A177-3AD203B41FA5}">
                      <a16:colId xmlns:a16="http://schemas.microsoft.com/office/drawing/2014/main" val="20000"/>
                    </a:ext>
                  </a:extLst>
                </a:gridCol>
                <a:gridCol w="4141821">
                  <a:extLst>
                    <a:ext uri="{9D8B030D-6E8A-4147-A177-3AD203B41FA5}">
                      <a16:colId xmlns:a16="http://schemas.microsoft.com/office/drawing/2014/main" val="20001"/>
                    </a:ext>
                  </a:extLst>
                </a:gridCol>
                <a:gridCol w="3899711">
                  <a:extLst>
                    <a:ext uri="{9D8B030D-6E8A-4147-A177-3AD203B41FA5}">
                      <a16:colId xmlns:a16="http://schemas.microsoft.com/office/drawing/2014/main" val="20002"/>
                    </a:ext>
                  </a:extLst>
                </a:gridCol>
              </a:tblGrid>
              <a:tr h="5943600">
                <a:tc>
                  <a:txBody>
                    <a:bodyPr/>
                    <a:lstStyle/>
                    <a:p>
                      <a:pPr algn="just"/>
                      <a:r>
                        <a:rPr kumimoji="0" lang="en-CA" sz="4300" b="0" i="0" u="none" strike="noStrike" cap="none" normalizeH="0" baseline="0" dirty="0">
                          <a:ln>
                            <a:noFill/>
                          </a:ln>
                          <a:solidFill>
                            <a:schemeClr val="tx1"/>
                          </a:solidFill>
                          <a:effectLst/>
                          <a:latin typeface="Coptic1" pitchFamily="2" charset="0"/>
                          <a:cs typeface="Arial" charset="0"/>
                        </a:rPr>
                        <a:t>A </a:t>
                      </a:r>
                      <a:r>
                        <a:rPr kumimoji="0" lang="en-CA" sz="4300" b="0" i="0" u="none" strike="noStrike" cap="none" normalizeH="0" baseline="0" dirty="0" err="1">
                          <a:ln>
                            <a:noFill/>
                          </a:ln>
                          <a:solidFill>
                            <a:schemeClr val="tx1"/>
                          </a:solidFill>
                          <a:effectLst/>
                          <a:latin typeface="Coptic1" pitchFamily="2" charset="0"/>
                          <a:cs typeface="Arial" charset="0"/>
                        </a:rPr>
                        <a:t>nie~pickopoc</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cwtem</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aurasi</a:t>
                      </a:r>
                      <a:r>
                        <a:rPr kumimoji="0" lang="en-CA" sz="4300" b="0" i="0" u="none" strike="noStrike" cap="none" normalizeH="0" baseline="0" dirty="0">
                          <a:ln>
                            <a:noFill/>
                          </a:ln>
                          <a:solidFill>
                            <a:schemeClr val="tx1"/>
                          </a:solidFill>
                          <a:effectLst/>
                          <a:latin typeface="Coptic1" pitchFamily="2" charset="0"/>
                          <a:cs typeface="Arial" charset="0"/>
                        </a:rPr>
                        <a:t>:</a:t>
                      </a:r>
                    </a:p>
                    <a:p>
                      <a:pPr algn="just"/>
                      <a:r>
                        <a:rPr kumimoji="0" lang="en-CA" sz="4300" b="0" i="0" u="none" strike="noStrike" cap="none" normalizeH="0" baseline="0" dirty="0" err="1">
                          <a:ln>
                            <a:noFill/>
                          </a:ln>
                          <a:solidFill>
                            <a:schemeClr val="tx1"/>
                          </a:solidFill>
                          <a:effectLst/>
                          <a:latin typeface="Coptic1" pitchFamily="2" charset="0"/>
                          <a:cs typeface="Arial" charset="0"/>
                        </a:rPr>
                        <a:t>a~nip~recbuteroc</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ounof</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m~mwou</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a~pisasf</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n~tagma</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n~te</a:t>
                      </a:r>
                      <a:endParaRPr kumimoji="0" lang="en-CA" sz="4300" b="0" i="0" u="none" strike="noStrike" cap="none" normalizeH="0" baseline="0" dirty="0">
                        <a:ln>
                          <a:noFill/>
                        </a:ln>
                        <a:solidFill>
                          <a:schemeClr val="tx1"/>
                        </a:solidFill>
                        <a:effectLst/>
                        <a:latin typeface="Coptic1" pitchFamily="2" charset="0"/>
                        <a:cs typeface="Arial" charset="0"/>
                      </a:endParaRPr>
                    </a:p>
                    <a:p>
                      <a:pPr algn="just"/>
                      <a:r>
                        <a:rPr kumimoji="0" lang="en-CA" sz="4300" b="0" i="0" u="none" strike="noStrike" cap="none" normalizeH="0" baseline="0" dirty="0">
                          <a:ln>
                            <a:noFill/>
                          </a:ln>
                          <a:solidFill>
                            <a:schemeClr val="tx1"/>
                          </a:solidFill>
                          <a:effectLst/>
                          <a:latin typeface="Coptic1" pitchFamily="2" charset="0"/>
                          <a:cs typeface="Arial" charset="0"/>
                        </a:rPr>
                        <a:t>]</a:t>
                      </a:r>
                      <a:r>
                        <a:rPr kumimoji="0" lang="en-CA" sz="4300" b="0" i="0" u="none" strike="noStrike" cap="none" normalizeH="0" baseline="0" dirty="0" err="1">
                          <a:ln>
                            <a:noFill/>
                          </a:ln>
                          <a:solidFill>
                            <a:schemeClr val="tx1"/>
                          </a:solidFill>
                          <a:effectLst/>
                          <a:latin typeface="Coptic1" pitchFamily="2" charset="0"/>
                          <a:cs typeface="Arial" charset="0"/>
                        </a:rPr>
                        <a:t>ekk~l</a:t>
                      </a:r>
                      <a:r>
                        <a:rPr kumimoji="0" lang="en-CA" sz="4300" b="0" i="0" u="none" strike="noStrike" cap="none" normalizeH="0" baseline="0" dirty="0">
                          <a:ln>
                            <a:noFill/>
                          </a:ln>
                          <a:solidFill>
                            <a:schemeClr val="tx1"/>
                          </a:solidFill>
                          <a:effectLst/>
                          <a:latin typeface="Coptic1" pitchFamily="2" charset="0"/>
                          <a:cs typeface="Arial" charset="0"/>
                        </a:rPr>
                        <a:t>/</a:t>
                      </a:r>
                      <a:r>
                        <a:rPr kumimoji="0" lang="en-CA" sz="4300" b="0" i="0" u="none" strike="noStrike" cap="none" normalizeH="0" baseline="0" dirty="0" err="1">
                          <a:ln>
                            <a:noFill/>
                          </a:ln>
                          <a:solidFill>
                            <a:schemeClr val="tx1"/>
                          </a:solidFill>
                          <a:effectLst/>
                          <a:latin typeface="Coptic1" pitchFamily="2" charset="0"/>
                          <a:cs typeface="Arial" charset="0"/>
                        </a:rPr>
                        <a:t>cia</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w~ou</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m~V</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n~te</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t~ve</a:t>
                      </a:r>
                      <a:endParaRPr kumimoji="0" lang="en-CA"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mn-lt"/>
                          <a:ea typeface="+mn-ea"/>
                          <a:cs typeface="+mn-cs"/>
                        </a:rPr>
                        <a:t>Les évêques ont entendu et furent joyeux, les prêtres se sont réjouis et les sept grades de l'Église ont glorifié le Dieu du ciel.</a:t>
                      </a:r>
                      <a:endParaRPr kumimoji="0" lang="fr-CA" sz="8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الاساقفة سمعوا</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ففرحوا</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والقساوسة</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ابتهجوا وسبع رتب</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الكنيسة مجدوا أله</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السماء.</a:t>
                      </a:r>
                      <a:endParaRPr kumimoji="0" lang="en-US" sz="1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8554931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00469" name="Group 21"/>
          <p:cNvGraphicFramePr>
            <a:graphicFrameLocks noGrp="1"/>
          </p:cNvGraphicFramePr>
          <p:nvPr/>
        </p:nvGraphicFramePr>
        <p:xfrm>
          <a:off x="0" y="177800"/>
          <a:ext cx="12192000" cy="4678680"/>
        </p:xfrm>
        <a:graphic>
          <a:graphicData uri="http://schemas.openxmlformats.org/drawingml/2006/table">
            <a:tbl>
              <a:tblPr/>
              <a:tblGrid>
                <a:gridCol w="4339525">
                  <a:extLst>
                    <a:ext uri="{9D8B030D-6E8A-4147-A177-3AD203B41FA5}">
                      <a16:colId xmlns:a16="http://schemas.microsoft.com/office/drawing/2014/main" val="20000"/>
                    </a:ext>
                  </a:extLst>
                </a:gridCol>
                <a:gridCol w="4093275">
                  <a:extLst>
                    <a:ext uri="{9D8B030D-6E8A-4147-A177-3AD203B41FA5}">
                      <a16:colId xmlns:a16="http://schemas.microsoft.com/office/drawing/2014/main" val="20001"/>
                    </a:ext>
                  </a:extLst>
                </a:gridCol>
                <a:gridCol w="3759200">
                  <a:extLst>
                    <a:ext uri="{9D8B030D-6E8A-4147-A177-3AD203B41FA5}">
                      <a16:colId xmlns:a16="http://schemas.microsoft.com/office/drawing/2014/main" val="20002"/>
                    </a:ext>
                  </a:extLst>
                </a:gridCol>
              </a:tblGrid>
              <a:tr h="4655765">
                <a:tc>
                  <a:txBody>
                    <a:bodyPr/>
                    <a:lstStyle/>
                    <a:p>
                      <a:pPr algn="just" rtl="0"/>
                      <a:r>
                        <a:rPr kumimoji="0" lang="en-CA" sz="4300" b="0" i="0" u="none" strike="noStrike" cap="none" normalizeH="0" baseline="0" dirty="0">
                          <a:ln>
                            <a:noFill/>
                          </a:ln>
                          <a:solidFill>
                            <a:schemeClr val="tx1"/>
                          </a:solidFill>
                          <a:effectLst/>
                          <a:latin typeface="Coptic1" pitchFamily="2" charset="0"/>
                          <a:cs typeface="Arial" charset="0"/>
                        </a:rPr>
                        <a:t>As </a:t>
                      </a:r>
                      <a:r>
                        <a:rPr kumimoji="0" lang="en-CA" sz="4300" b="0" i="0" u="none" strike="noStrike" cap="none" normalizeH="0" baseline="0" dirty="0" err="1">
                          <a:ln>
                            <a:noFill/>
                          </a:ln>
                          <a:solidFill>
                            <a:schemeClr val="tx1"/>
                          </a:solidFill>
                          <a:effectLst/>
                          <a:latin typeface="Coptic1" pitchFamily="2" charset="0"/>
                          <a:cs typeface="Arial" charset="0"/>
                        </a:rPr>
                        <a:t>n~lac</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n~cwmatikoc</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na</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s~caji</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e~peknis</a:t>
                      </a:r>
                      <a:r>
                        <a:rPr kumimoji="0" lang="en-CA" sz="4300" b="0" i="0" u="none" strike="noStrike" cap="none" normalizeH="0" baseline="0" dirty="0">
                          <a:ln>
                            <a:noFill/>
                          </a:ln>
                          <a:solidFill>
                            <a:schemeClr val="tx1"/>
                          </a:solidFill>
                          <a:effectLst/>
                          <a:latin typeface="Coptic1" pitchFamily="2" charset="0"/>
                          <a:cs typeface="Arial" charset="0"/>
                        </a:rPr>
                        <a:t>]</a:t>
                      </a:r>
                    </a:p>
                    <a:p>
                      <a:pPr algn="just" rtl="0"/>
                      <a:r>
                        <a:rPr kumimoji="0" lang="en-CA" sz="4300" b="0" i="0" u="none" strike="noStrike" cap="none" normalizeH="0" baseline="0" dirty="0" err="1">
                          <a:ln>
                            <a:noFill/>
                          </a:ln>
                          <a:solidFill>
                            <a:schemeClr val="tx1"/>
                          </a:solidFill>
                          <a:effectLst/>
                          <a:latin typeface="Coptic1" pitchFamily="2" charset="0"/>
                          <a:cs typeface="Arial" charset="0"/>
                        </a:rPr>
                        <a:t>n~yel</a:t>
                      </a:r>
                      <a:r>
                        <a:rPr kumimoji="0" lang="en-CA" sz="4300" b="0" i="0" u="none" strike="noStrike" cap="none" normalizeH="0" baseline="0" dirty="0">
                          <a:ln>
                            <a:noFill/>
                          </a:ln>
                          <a:solidFill>
                            <a:schemeClr val="tx1"/>
                          </a:solidFill>
                          <a:effectLst/>
                          <a:latin typeface="Coptic1" pitchFamily="2" charset="0"/>
                          <a:cs typeface="Arial" charset="0"/>
                        </a:rPr>
                        <a:t>/l: w~ </a:t>
                      </a:r>
                      <a:r>
                        <a:rPr kumimoji="0" lang="en-CA" sz="4300" b="0" i="0" u="none" strike="noStrike" cap="none" normalizeH="0" baseline="0" dirty="0" err="1">
                          <a:ln>
                            <a:noFill/>
                          </a:ln>
                          <a:solidFill>
                            <a:schemeClr val="tx1"/>
                          </a:solidFill>
                          <a:effectLst/>
                          <a:latin typeface="Coptic1" pitchFamily="2" charset="0"/>
                          <a:cs typeface="Arial" charset="0"/>
                        </a:rPr>
                        <a:t>pilaoc</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m~pictoc</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qen</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niekk~l</a:t>
                      </a:r>
                      <a:r>
                        <a:rPr kumimoji="0" lang="en-CA" sz="4300" b="0" i="0" u="none" strike="noStrike" cap="none" normalizeH="0" baseline="0" dirty="0">
                          <a:ln>
                            <a:noFill/>
                          </a:ln>
                          <a:solidFill>
                            <a:schemeClr val="tx1"/>
                          </a:solidFill>
                          <a:effectLst/>
                          <a:latin typeface="Coptic1" pitchFamily="2" charset="0"/>
                          <a:cs typeface="Arial" charset="0"/>
                        </a:rPr>
                        <a:t>/</a:t>
                      </a:r>
                      <a:r>
                        <a:rPr kumimoji="0" lang="en-CA" sz="4300" b="0" i="0" u="none" strike="noStrike" cap="none" normalizeH="0" baseline="0" dirty="0" err="1">
                          <a:ln>
                            <a:noFill/>
                          </a:ln>
                          <a:solidFill>
                            <a:schemeClr val="tx1"/>
                          </a:solidFill>
                          <a:effectLst/>
                          <a:latin typeface="Coptic1" pitchFamily="2" charset="0"/>
                          <a:cs typeface="Arial" charset="0"/>
                        </a:rPr>
                        <a:t>cia</a:t>
                      </a:r>
                      <a:r>
                        <a:rPr kumimoji="0" lang="en-CA" sz="4300" b="0" i="0" u="none" strike="noStrike" cap="none" normalizeH="0" baseline="0" dirty="0">
                          <a:ln>
                            <a:noFill/>
                          </a:ln>
                          <a:solidFill>
                            <a:schemeClr val="tx1"/>
                          </a:solidFill>
                          <a:effectLst/>
                          <a:latin typeface="Coptic1" pitchFamily="2" charset="0"/>
                          <a:cs typeface="Arial" charset="0"/>
                        </a:rPr>
                        <a:t>~ t/</a:t>
                      </a:r>
                      <a:r>
                        <a:rPr kumimoji="0" lang="en-CA" sz="4300" b="0" i="0" u="none" strike="noStrike" cap="none" normalizeH="0" baseline="0" dirty="0" err="1">
                          <a:ln>
                            <a:noFill/>
                          </a:ln>
                          <a:solidFill>
                            <a:schemeClr val="tx1"/>
                          </a:solidFill>
                          <a:effectLst/>
                          <a:latin typeface="Coptic1" pitchFamily="2" charset="0"/>
                          <a:cs typeface="Arial" charset="0"/>
                        </a:rPr>
                        <a:t>rou</a:t>
                      </a:r>
                      <a:r>
                        <a:rPr kumimoji="0" lang="en-CA"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rtl="0"/>
                      <a:r>
                        <a:rPr lang="fr-FR" sz="3700" b="0" i="0" u="none" strike="noStrike" kern="1200" baseline="0" dirty="0">
                          <a:solidFill>
                            <a:schemeClr val="tx1"/>
                          </a:solidFill>
                          <a:latin typeface="+mn-lt"/>
                          <a:ea typeface="+mn-ea"/>
                          <a:cs typeface="+mn-cs"/>
                        </a:rPr>
                        <a:t>Quelle langue corporelle peut prononcer la grandeur de ta joie ô peuple croyant dans toutes les Églises.</a:t>
                      </a:r>
                      <a:endParaRPr kumimoji="0" lang="fr-CA"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أي لسان جسدي</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يقدر أن ينطق بعظم</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سرورك أيها الشعب</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المؤمن في جميع</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الكنائس.</a:t>
                      </a:r>
                      <a:endParaRPr kumimoji="0" lang="en-US" sz="5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03441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00469" name="Group 21"/>
          <p:cNvGraphicFramePr>
            <a:graphicFrameLocks noGrp="1"/>
          </p:cNvGraphicFramePr>
          <p:nvPr/>
        </p:nvGraphicFramePr>
        <p:xfrm>
          <a:off x="0" y="46707"/>
          <a:ext cx="12192000" cy="6299200"/>
        </p:xfrm>
        <a:graphic>
          <a:graphicData uri="http://schemas.openxmlformats.org/drawingml/2006/table">
            <a:tbl>
              <a:tblPr/>
              <a:tblGrid>
                <a:gridCol w="4228289">
                  <a:extLst>
                    <a:ext uri="{9D8B030D-6E8A-4147-A177-3AD203B41FA5}">
                      <a16:colId xmlns:a16="http://schemas.microsoft.com/office/drawing/2014/main" val="20000"/>
                    </a:ext>
                  </a:extLst>
                </a:gridCol>
                <a:gridCol w="4306111">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6299200">
                <a:tc>
                  <a:txBody>
                    <a:bodyPr/>
                    <a:lstStyle/>
                    <a:p>
                      <a:pPr algn="just"/>
                      <a:r>
                        <a:rPr kumimoji="0" lang="en-CA" sz="4000" b="0" i="0" u="none" strike="noStrike" cap="none" normalizeH="0" baseline="0" dirty="0" err="1">
                          <a:ln>
                            <a:noFill/>
                          </a:ln>
                          <a:solidFill>
                            <a:schemeClr val="tx1"/>
                          </a:solidFill>
                          <a:effectLst/>
                          <a:latin typeface="Coptic1" pitchFamily="2" charset="0"/>
                          <a:cs typeface="Arial" charset="0"/>
                        </a:rPr>
                        <a:t>Mv~nau</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etaucwtem</a:t>
                      </a:r>
                      <a:endParaRPr kumimoji="0" lang="en-CA" sz="4000" b="0" i="0" u="none" strike="noStrike" cap="none" normalizeH="0" baseline="0" dirty="0">
                        <a:ln>
                          <a:noFill/>
                        </a:ln>
                        <a:solidFill>
                          <a:schemeClr val="tx1"/>
                        </a:solidFill>
                        <a:effectLst/>
                        <a:latin typeface="Coptic1" pitchFamily="2" charset="0"/>
                        <a:cs typeface="Arial" charset="0"/>
                      </a:endParaRPr>
                    </a:p>
                    <a:p>
                      <a:pPr algn="just"/>
                      <a:r>
                        <a:rPr kumimoji="0" lang="en-CA" sz="4000" b="0" i="0" u="none" strike="noStrike" cap="none" normalizeH="0" baseline="0" dirty="0" err="1">
                          <a:ln>
                            <a:noFill/>
                          </a:ln>
                          <a:solidFill>
                            <a:schemeClr val="tx1"/>
                          </a:solidFill>
                          <a:effectLst/>
                          <a:latin typeface="Coptic1" pitchFamily="2" charset="0"/>
                          <a:cs typeface="Arial" charset="0"/>
                        </a:rPr>
                        <a:t>e~nic~qai</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n~te</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p~ouro</a:t>
                      </a:r>
                      <a:endParaRPr kumimoji="0" lang="en-CA" sz="4000" b="0" i="0" u="none" strike="noStrike" cap="none" normalizeH="0" baseline="0" dirty="0">
                        <a:ln>
                          <a:noFill/>
                        </a:ln>
                        <a:solidFill>
                          <a:schemeClr val="tx1"/>
                        </a:solidFill>
                        <a:effectLst/>
                        <a:latin typeface="Coptic1" pitchFamily="2" charset="0"/>
                        <a:cs typeface="Arial" charset="0"/>
                      </a:endParaRPr>
                    </a:p>
                    <a:p>
                      <a:pPr algn="just"/>
                      <a:r>
                        <a:rPr kumimoji="0" lang="en-CA" sz="4000" b="0" i="0" u="none" strike="noStrike" cap="none" normalizeH="0" baseline="0" dirty="0" err="1">
                          <a:ln>
                            <a:noFill/>
                          </a:ln>
                          <a:solidFill>
                            <a:schemeClr val="tx1"/>
                          </a:solidFill>
                          <a:effectLst/>
                          <a:latin typeface="Coptic1" pitchFamily="2" charset="0"/>
                          <a:cs typeface="Arial" charset="0"/>
                        </a:rPr>
                        <a:t>Kwctantinoc</a:t>
                      </a:r>
                      <a:r>
                        <a:rPr kumimoji="0" lang="en-CA" sz="4000" b="0" i="0" u="none" strike="noStrike" cap="none" normalizeH="0" baseline="0" dirty="0">
                          <a:ln>
                            <a:noFill/>
                          </a:ln>
                          <a:solidFill>
                            <a:schemeClr val="tx1"/>
                          </a:solidFill>
                          <a:effectLst/>
                          <a:latin typeface="Coptic1" pitchFamily="2" charset="0"/>
                          <a:cs typeface="Arial" charset="0"/>
                        </a:rPr>
                        <a:t>: je </a:t>
                      </a:r>
                      <a:r>
                        <a:rPr kumimoji="0" lang="en-CA" sz="4000" b="0" i="0" u="none" strike="noStrike" cap="none" normalizeH="0" baseline="0" dirty="0" err="1">
                          <a:ln>
                            <a:noFill/>
                          </a:ln>
                          <a:solidFill>
                            <a:schemeClr val="tx1"/>
                          </a:solidFill>
                          <a:effectLst/>
                          <a:latin typeface="Coptic1" pitchFamily="2" charset="0"/>
                          <a:cs typeface="Arial" charset="0"/>
                        </a:rPr>
                        <a:t>mas~yam</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m~v~ro</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n~nierv</a:t>
                      </a:r>
                      <a:r>
                        <a:rPr kumimoji="0" lang="en-CA" sz="4000" b="0" i="0" u="none" strike="noStrike" cap="none" normalizeH="0" baseline="0" dirty="0">
                          <a:ln>
                            <a:noFill/>
                          </a:ln>
                          <a:solidFill>
                            <a:schemeClr val="tx1"/>
                          </a:solidFill>
                          <a:effectLst/>
                          <a:latin typeface="Coptic1" pitchFamily="2" charset="0"/>
                          <a:cs typeface="Arial" charset="0"/>
                        </a:rPr>
                        <a:t>/</a:t>
                      </a:r>
                      <a:r>
                        <a:rPr kumimoji="0" lang="en-CA" sz="4000" b="0" i="0" u="none" strike="noStrike" cap="none" normalizeH="0" baseline="0" dirty="0" err="1">
                          <a:ln>
                            <a:noFill/>
                          </a:ln>
                          <a:solidFill>
                            <a:schemeClr val="tx1"/>
                          </a:solidFill>
                          <a:effectLst/>
                          <a:latin typeface="Coptic1" pitchFamily="2" charset="0"/>
                          <a:cs typeface="Arial" charset="0"/>
                        </a:rPr>
                        <a:t>oui</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a~ouwn</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m~v~ro</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n~ni~ekk~l</a:t>
                      </a:r>
                      <a:r>
                        <a:rPr kumimoji="0" lang="en-CA" sz="4000" b="0" i="0" u="none" strike="noStrike" cap="none" normalizeH="0" baseline="0" dirty="0">
                          <a:ln>
                            <a:noFill/>
                          </a:ln>
                          <a:solidFill>
                            <a:schemeClr val="tx1"/>
                          </a:solidFill>
                          <a:effectLst/>
                          <a:latin typeface="Coptic1" pitchFamily="2" charset="0"/>
                          <a:cs typeface="Arial" charset="0"/>
                        </a:rPr>
                        <a:t>/</a:t>
                      </a:r>
                      <a:r>
                        <a:rPr kumimoji="0" lang="en-CA" sz="4000" b="0" i="0" u="none" strike="noStrike" cap="none" normalizeH="0" baseline="0" dirty="0" err="1">
                          <a:ln>
                            <a:noFill/>
                          </a:ln>
                          <a:solidFill>
                            <a:schemeClr val="tx1"/>
                          </a:solidFill>
                          <a:effectLst/>
                          <a:latin typeface="Coptic1" pitchFamily="2" charset="0"/>
                          <a:cs typeface="Arial" charset="0"/>
                        </a:rPr>
                        <a:t>cia</a:t>
                      </a:r>
                      <a:r>
                        <a:rPr kumimoji="0" lang="en-CA"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mn-lt"/>
                          <a:ea typeface="+mn-ea"/>
                          <a:cs typeface="+mn-cs"/>
                        </a:rPr>
                        <a:t>Quand ils entendirent les écritures de Constantin qui disaient "Fermez les portes des païens et ouvrez les portes des églises.</a:t>
                      </a:r>
                      <a:endParaRPr kumimoji="0" lang="fr-CA"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عندما سمعوا كتب</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قسطنطين الملك</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قائلاً: اغلقوا أبواب</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البراري وافتحوا أبواب</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الكنائس.</a:t>
                      </a:r>
                      <a:endParaRPr kumimoji="0" lang="en-US" sz="7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309643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00469" name="Group 21"/>
          <p:cNvGraphicFramePr>
            <a:graphicFrameLocks noGrp="1"/>
          </p:cNvGraphicFramePr>
          <p:nvPr/>
        </p:nvGraphicFramePr>
        <p:xfrm>
          <a:off x="0" y="655536"/>
          <a:ext cx="12192000" cy="5334000"/>
        </p:xfrm>
        <a:graphic>
          <a:graphicData uri="http://schemas.openxmlformats.org/drawingml/2006/table">
            <a:tbl>
              <a:tblPr/>
              <a:tblGrid>
                <a:gridCol w="4165600">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5293360">
                <a:tc>
                  <a:txBody>
                    <a:bodyPr/>
                    <a:lstStyle/>
                    <a:p>
                      <a:pPr algn="just"/>
                      <a:r>
                        <a:rPr kumimoji="0" lang="en-CA" sz="4300" b="0" i="0" u="none" strike="noStrike" cap="none" normalizeH="0" baseline="0" dirty="0" err="1">
                          <a:ln>
                            <a:noFill/>
                          </a:ln>
                          <a:solidFill>
                            <a:schemeClr val="tx1"/>
                          </a:solidFill>
                          <a:effectLst/>
                          <a:latin typeface="Coptic1" pitchFamily="2" charset="0"/>
                          <a:cs typeface="Arial" charset="0"/>
                        </a:rPr>
                        <a:t>Mas~yam</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n~ni</a:t>
                      </a:r>
                      <a:r>
                        <a:rPr kumimoji="0" lang="en-CA" sz="4300" b="0" i="0" u="none" strike="noStrike" cap="none" normalizeH="0" baseline="0" dirty="0">
                          <a:ln>
                            <a:noFill/>
                          </a:ln>
                          <a:solidFill>
                            <a:schemeClr val="tx1"/>
                          </a:solidFill>
                          <a:effectLst/>
                          <a:latin typeface="Coptic1" pitchFamily="2" charset="0"/>
                          <a:cs typeface="Arial" charset="0"/>
                        </a:rPr>
                        <a:t>/~</a:t>
                      </a:r>
                      <a:r>
                        <a:rPr kumimoji="0" lang="en-CA" sz="4300" b="0" i="0" u="none" strike="noStrike" cap="none" normalizeH="0" baseline="0" dirty="0" err="1">
                          <a:ln>
                            <a:noFill/>
                          </a:ln>
                          <a:solidFill>
                            <a:schemeClr val="tx1"/>
                          </a:solidFill>
                          <a:effectLst/>
                          <a:latin typeface="Coptic1" pitchFamily="2" charset="0"/>
                          <a:cs typeface="Arial" charset="0"/>
                        </a:rPr>
                        <a:t>ou</a:t>
                      </a:r>
                      <a:endParaRPr kumimoji="0" lang="en-CA" sz="4300" b="0" i="0" u="none" strike="noStrike" cap="none" normalizeH="0" baseline="0" dirty="0">
                        <a:ln>
                          <a:noFill/>
                        </a:ln>
                        <a:solidFill>
                          <a:schemeClr val="tx1"/>
                        </a:solidFill>
                        <a:effectLst/>
                        <a:latin typeface="Coptic1" pitchFamily="2" charset="0"/>
                        <a:cs typeface="Arial" charset="0"/>
                      </a:endParaRPr>
                    </a:p>
                    <a:p>
                      <a:pPr algn="just"/>
                      <a:r>
                        <a:rPr kumimoji="0" lang="en-CA" sz="4300" b="0" i="0" u="none" strike="noStrike" cap="none" normalizeH="0" baseline="0" dirty="0" err="1">
                          <a:ln>
                            <a:noFill/>
                          </a:ln>
                          <a:solidFill>
                            <a:schemeClr val="tx1"/>
                          </a:solidFill>
                          <a:effectLst/>
                          <a:latin typeface="Coptic1" pitchFamily="2" charset="0"/>
                          <a:cs typeface="Arial" charset="0"/>
                        </a:rPr>
                        <a:t>n~nidemwn</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ouoh</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a~ouwn</a:t>
                      </a:r>
                      <a:endParaRPr kumimoji="0" lang="en-CA" sz="4300" b="0" i="0" u="none" strike="noStrike" cap="none" normalizeH="0" baseline="0" dirty="0">
                        <a:ln>
                          <a:noFill/>
                        </a:ln>
                        <a:solidFill>
                          <a:schemeClr val="tx1"/>
                        </a:solidFill>
                        <a:effectLst/>
                        <a:latin typeface="Coptic1" pitchFamily="2" charset="0"/>
                        <a:cs typeface="Arial" charset="0"/>
                      </a:endParaRPr>
                    </a:p>
                    <a:p>
                      <a:pPr algn="just"/>
                      <a:r>
                        <a:rPr kumimoji="0" lang="en-CA" sz="4300" b="0" i="0" u="none" strike="noStrike" cap="none" normalizeH="0" baseline="0" dirty="0" err="1">
                          <a:ln>
                            <a:noFill/>
                          </a:ln>
                          <a:solidFill>
                            <a:schemeClr val="tx1"/>
                          </a:solidFill>
                          <a:effectLst/>
                          <a:latin typeface="Coptic1" pitchFamily="2" charset="0"/>
                          <a:cs typeface="Arial" charset="0"/>
                        </a:rPr>
                        <a:t>n~ni</a:t>
                      </a:r>
                      <a:r>
                        <a:rPr kumimoji="0" lang="en-CA" sz="4300" b="0" i="0" u="none" strike="noStrike" cap="none" normalizeH="0" baseline="0" dirty="0">
                          <a:ln>
                            <a:noFill/>
                          </a:ln>
                          <a:solidFill>
                            <a:schemeClr val="tx1"/>
                          </a:solidFill>
                          <a:effectLst/>
                          <a:latin typeface="Coptic1" pitchFamily="2" charset="0"/>
                          <a:cs typeface="Arial" charset="0"/>
                        </a:rPr>
                        <a:t>/~on </a:t>
                      </a:r>
                      <a:r>
                        <a:rPr kumimoji="0" lang="en-CA" sz="4300" b="0" i="0" u="none" strike="noStrike" cap="none" normalizeH="0" baseline="0" dirty="0" err="1">
                          <a:ln>
                            <a:noFill/>
                          </a:ln>
                          <a:solidFill>
                            <a:schemeClr val="tx1"/>
                          </a:solidFill>
                          <a:effectLst/>
                          <a:latin typeface="Coptic1" pitchFamily="2" charset="0"/>
                          <a:cs typeface="Arial" charset="0"/>
                        </a:rPr>
                        <a:t>n~te</a:t>
                      </a:r>
                      <a:r>
                        <a:rPr kumimoji="0" lang="en-CA" sz="4300" b="0" i="0" u="none" strike="noStrike" cap="none" normalizeH="0" baseline="0" dirty="0">
                          <a:ln>
                            <a:noFill/>
                          </a:ln>
                          <a:solidFill>
                            <a:schemeClr val="tx1"/>
                          </a:solidFill>
                          <a:effectLst/>
                          <a:latin typeface="Coptic1" pitchFamily="2" charset="0"/>
                          <a:cs typeface="Arial" charset="0"/>
                        </a:rPr>
                        <a:t> V]: </a:t>
                      </a:r>
                      <a:r>
                        <a:rPr kumimoji="0" lang="en-CA" sz="4300" b="0" i="0" u="none" strike="noStrike" cap="none" normalizeH="0" baseline="0" dirty="0" err="1">
                          <a:ln>
                            <a:noFill/>
                          </a:ln>
                          <a:solidFill>
                            <a:schemeClr val="tx1"/>
                          </a:solidFill>
                          <a:effectLst/>
                          <a:latin typeface="Coptic1" pitchFamily="2" charset="0"/>
                          <a:cs typeface="Arial" charset="0"/>
                        </a:rPr>
                        <a:t>w~ouniatf</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m~pailaoc</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vai</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e~tafjoc</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m~pai</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ouahcahni</a:t>
                      </a:r>
                      <a:r>
                        <a:rPr kumimoji="0" lang="en-CA" sz="4300" b="0" i="0" u="none" strike="noStrike" cap="none" normalizeH="0" baseline="0" dirty="0">
                          <a:ln>
                            <a:noFill/>
                          </a:ln>
                          <a:solidFill>
                            <a:schemeClr val="tx1"/>
                          </a:solidFill>
                          <a:effectLst/>
                          <a:latin typeface="Coptic1" pitchFamily="2" charset="0"/>
                          <a:cs typeface="Arial" charset="0"/>
                        </a:rPr>
                        <a:t> </a:t>
                      </a:r>
                      <a:r>
                        <a:rPr kumimoji="0" lang="en-CA" sz="4300" b="0" i="0" u="none" strike="noStrike" cap="none" normalizeH="0" baseline="0" dirty="0" err="1">
                          <a:ln>
                            <a:noFill/>
                          </a:ln>
                          <a:solidFill>
                            <a:schemeClr val="tx1"/>
                          </a:solidFill>
                          <a:effectLst/>
                          <a:latin typeface="Coptic1" pitchFamily="2" charset="0"/>
                          <a:cs typeface="Arial" charset="0"/>
                        </a:rPr>
                        <a:t>naf</a:t>
                      </a:r>
                      <a:r>
                        <a:rPr kumimoji="0" lang="en-CA"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mn-lt"/>
                          <a:ea typeface="+mn-ea"/>
                          <a:cs typeface="+mn-cs"/>
                        </a:rPr>
                        <a:t>Fermez les maisons des démons et ouvrez les maisons de Dieu, béni soit ce peuple qui a reçu cet ordre.</a:t>
                      </a:r>
                      <a:endParaRPr kumimoji="0" lang="fr-CA"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أغلقوا بيوت الشياطين</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وافتحوا بيوت الله.</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مغبوط هذا الشعب</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الذي قيل له هذا الأمر.</a:t>
                      </a:r>
                      <a:endParaRPr kumimoji="0" lang="en-US" sz="7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926876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00469" name="Group 21"/>
          <p:cNvGraphicFramePr>
            <a:graphicFrameLocks noGrp="1"/>
          </p:cNvGraphicFramePr>
          <p:nvPr/>
        </p:nvGraphicFramePr>
        <p:xfrm>
          <a:off x="0" y="506380"/>
          <a:ext cx="12192000" cy="5334000"/>
        </p:xfrm>
        <a:graphic>
          <a:graphicData uri="http://schemas.openxmlformats.org/drawingml/2006/table">
            <a:tbl>
              <a:tblPr/>
              <a:tblGrid>
                <a:gridCol w="4165600">
                  <a:extLst>
                    <a:ext uri="{9D8B030D-6E8A-4147-A177-3AD203B41FA5}">
                      <a16:colId xmlns:a16="http://schemas.microsoft.com/office/drawing/2014/main" val="20000"/>
                    </a:ext>
                  </a:extLst>
                </a:gridCol>
                <a:gridCol w="4213157">
                  <a:extLst>
                    <a:ext uri="{9D8B030D-6E8A-4147-A177-3AD203B41FA5}">
                      <a16:colId xmlns:a16="http://schemas.microsoft.com/office/drawing/2014/main" val="20001"/>
                    </a:ext>
                  </a:extLst>
                </a:gridCol>
                <a:gridCol w="3813243">
                  <a:extLst>
                    <a:ext uri="{9D8B030D-6E8A-4147-A177-3AD203B41FA5}">
                      <a16:colId xmlns:a16="http://schemas.microsoft.com/office/drawing/2014/main" val="20002"/>
                    </a:ext>
                  </a:extLst>
                </a:gridCol>
              </a:tblGrid>
              <a:tr h="5330217">
                <a:tc>
                  <a:txBody>
                    <a:bodyPr/>
                    <a:lstStyle/>
                    <a:p>
                      <a:pPr algn="just"/>
                      <a:r>
                        <a:rPr kumimoji="0" lang="pt-BR" sz="4300" b="0" i="0" u="none" strike="noStrike" cap="none" normalizeH="0" baseline="0" dirty="0">
                          <a:ln>
                            <a:noFill/>
                          </a:ln>
                          <a:solidFill>
                            <a:schemeClr val="tx1"/>
                          </a:solidFill>
                          <a:effectLst/>
                          <a:latin typeface="Coptic1" pitchFamily="2" charset="0"/>
                          <a:cs typeface="Arial" charset="0"/>
                        </a:rPr>
                        <a:t>Wouniatk w~ </a:t>
                      </a:r>
                      <a:r>
                        <a:rPr kumimoji="0" lang="fr-FR" sz="4300" b="0" i="0" u="none" strike="noStrike" cap="none" normalizeH="0" baseline="0" noProof="0" dirty="0" err="1">
                          <a:ln>
                            <a:noFill/>
                          </a:ln>
                          <a:solidFill>
                            <a:schemeClr val="tx1"/>
                          </a:solidFill>
                          <a:effectLst/>
                          <a:latin typeface="Coptic1" pitchFamily="2" charset="0"/>
                          <a:cs typeface="Arial" charset="0"/>
                        </a:rPr>
                        <a:t>Kwctantinoc</a:t>
                      </a:r>
                      <a:r>
                        <a:rPr kumimoji="0" lang="pt-BR" sz="4300" b="0" i="0" u="none" strike="noStrike" cap="none" normalizeH="0" baseline="0" dirty="0">
                          <a:ln>
                            <a:noFill/>
                          </a:ln>
                          <a:solidFill>
                            <a:schemeClr val="tx1"/>
                          </a:solidFill>
                          <a:effectLst/>
                          <a:latin typeface="Coptic1" pitchFamily="2" charset="0"/>
                          <a:cs typeface="Arial" charset="0"/>
                        </a:rPr>
                        <a:t>: je aktanqo m~pinah]: eybe vai a~V~] tanqok: qen y~metouro n~te niv/oui~.</a:t>
                      </a:r>
                      <a:endParaRPr kumimoji="0" lang="en-CA"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mn-lt"/>
                          <a:ea typeface="+mn-ea"/>
                          <a:cs typeface="+mn-cs"/>
                        </a:rPr>
                        <a:t>Salut à toi Constantin car tu as ranimé la foi. C’est pourquoi Dieu t’a donné la vie dans le Royaume des Cieux.</a:t>
                      </a:r>
                      <a:endParaRPr kumimoji="0" lang="fr-CA"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طوباك يا قسطنطين</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لأنك</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أحييت الإيمان،</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فلذلك أحياك الله في</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ملكوت السماوات.</a:t>
                      </a:r>
                      <a:endParaRPr kumimoji="0" lang="en-US" sz="7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10978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72">
            <a:extLst>
              <a:ext uri="{FF2B5EF4-FFF2-40B4-BE49-F238E27FC236}">
                <a16:creationId xmlns:a16="http://schemas.microsoft.com/office/drawing/2014/main" id="{C1295344-B1B4-947C-2E5D-0ED33BB041D9}"/>
              </a:ext>
            </a:extLst>
          </p:cNvPr>
          <p:cNvGraphicFramePr>
            <a:graphicFrameLocks noGrp="1"/>
          </p:cNvGraphicFramePr>
          <p:nvPr>
            <p:extLst>
              <p:ext uri="{D42A27DB-BD31-4B8C-83A1-F6EECF244321}">
                <p14:modId xmlns:p14="http://schemas.microsoft.com/office/powerpoint/2010/main" val="3137499271"/>
              </p:ext>
            </p:extLst>
          </p:nvPr>
        </p:nvGraphicFramePr>
        <p:xfrm>
          <a:off x="0" y="5011166"/>
          <a:ext cx="12192000" cy="946404"/>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7909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D3B688"/>
                          </a:solidFill>
                          <a:effectLst/>
                          <a:latin typeface="Arial" charset="0"/>
                          <a:cs typeface="Arial" charset="0"/>
                        </a:rPr>
                        <a:t>Prêtre: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Notre Père qui es aux cieux…</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400" b="0" i="0" u="sng" strike="noStrike" cap="none" normalizeH="0" baseline="0" dirty="0">
                          <a:ln>
                            <a:noFill/>
                          </a:ln>
                          <a:solidFill>
                            <a:srgbClr val="D3B688"/>
                          </a:solidFill>
                          <a:effectLst/>
                          <a:latin typeface="Arial" charset="0"/>
                          <a:cs typeface="Arial" charset="0"/>
                        </a:rPr>
                        <a:t>الكاهن:</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100" b="0" i="0" u="none" strike="noStrike" cap="none" normalizeH="0" baseline="0" dirty="0">
                          <a:ln>
                            <a:noFill/>
                          </a:ln>
                          <a:solidFill>
                            <a:schemeClr val="tx1"/>
                          </a:solidFill>
                          <a:effectLst/>
                          <a:latin typeface="Arial" charset="0"/>
                          <a:cs typeface="Arial" charset="0"/>
                        </a:rPr>
                        <a:t>أبانا الذي في السموات</a:t>
                      </a: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 name="Group 47">
            <a:extLst>
              <a:ext uri="{FF2B5EF4-FFF2-40B4-BE49-F238E27FC236}">
                <a16:creationId xmlns:a16="http://schemas.microsoft.com/office/drawing/2014/main" id="{84DF0AF7-0892-6F42-FC85-7D4C601FEEC6}"/>
              </a:ext>
            </a:extLst>
          </p:cNvPr>
          <p:cNvGraphicFramePr>
            <a:graphicFrameLocks/>
          </p:cNvGraphicFramePr>
          <p:nvPr>
            <p:extLst>
              <p:ext uri="{D42A27DB-BD31-4B8C-83A1-F6EECF244321}">
                <p14:modId xmlns:p14="http://schemas.microsoft.com/office/powerpoint/2010/main" val="3477076197"/>
              </p:ext>
            </p:extLst>
          </p:nvPr>
        </p:nvGraphicFramePr>
        <p:xfrm>
          <a:off x="0" y="209550"/>
          <a:ext cx="12192000" cy="4545330"/>
        </p:xfrm>
        <a:graphic>
          <a:graphicData uri="http://schemas.openxmlformats.org/drawingml/2006/table">
            <a:tbl>
              <a:tblPr/>
              <a:tblGrid>
                <a:gridCol w="4236936">
                  <a:extLst>
                    <a:ext uri="{9D8B030D-6E8A-4147-A177-3AD203B41FA5}">
                      <a16:colId xmlns:a16="http://schemas.microsoft.com/office/drawing/2014/main" val="20000"/>
                    </a:ext>
                  </a:extLst>
                </a:gridCol>
                <a:gridCol w="4461753">
                  <a:extLst>
                    <a:ext uri="{9D8B030D-6E8A-4147-A177-3AD203B41FA5}">
                      <a16:colId xmlns:a16="http://schemas.microsoft.com/office/drawing/2014/main" val="20001"/>
                    </a:ext>
                  </a:extLst>
                </a:gridCol>
                <a:gridCol w="3493311">
                  <a:extLst>
                    <a:ext uri="{9D8B030D-6E8A-4147-A177-3AD203B41FA5}">
                      <a16:colId xmlns:a16="http://schemas.microsoft.com/office/drawing/2014/main" val="20002"/>
                    </a:ext>
                  </a:extLst>
                </a:gridCol>
              </a:tblGrid>
              <a:tr h="28446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err="1">
                          <a:ln>
                            <a:noFill/>
                          </a:ln>
                          <a:solidFill>
                            <a:srgbClr val="D3B688"/>
                          </a:solidFill>
                          <a:effectLst/>
                          <a:latin typeface="Coptic1" pitchFamily="2" charset="0"/>
                          <a:cs typeface="Arial" charset="0"/>
                        </a:rPr>
                        <a:t>Piou</a:t>
                      </a:r>
                      <a:r>
                        <a:rPr kumimoji="0" lang="en-US" sz="2400" b="0" i="0" u="sng" strike="noStrike" cap="none" normalizeH="0" baseline="0" dirty="0">
                          <a:ln>
                            <a:noFill/>
                          </a:ln>
                          <a:solidFill>
                            <a:srgbClr val="D3B688"/>
                          </a:solidFill>
                          <a:effectLst/>
                          <a:latin typeface="Coptic1" pitchFamily="2" charset="0"/>
                          <a:cs typeface="Arial" charset="0"/>
                        </a:rPr>
                        <a:t>/b:</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Fc~marwout</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n~je</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pip~neuma</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eyouab</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m~parakl</a:t>
                      </a:r>
                      <a:r>
                        <a:rPr kumimoji="0" lang="en-US" sz="3600" b="0" i="0" u="none" strike="noStrike" cap="none" normalizeH="0" baseline="0" dirty="0">
                          <a:ln>
                            <a:noFill/>
                          </a:ln>
                          <a:solidFill>
                            <a:schemeClr val="tx1"/>
                          </a:solidFill>
                          <a:effectLst/>
                          <a:latin typeface="Coptic1" pitchFamily="2" charset="0"/>
                          <a:cs typeface="Arial" charset="0"/>
                        </a:rPr>
                        <a:t>/ton</a:t>
                      </a:r>
                      <a:endParaRPr kumimoji="0" lang="en-US" sz="4400" b="0" i="0" u="none" strike="noStrike" cap="none" normalizeH="0" baseline="0" dirty="0">
                        <a:ln>
                          <a:noFill/>
                        </a:ln>
                        <a:solidFill>
                          <a:schemeClr val="tx1"/>
                        </a:solidFill>
                        <a:effectLst/>
                        <a:latin typeface="Avva_Shenouda" pitchFamily="34" charset="0"/>
                        <a:cs typeface="Arial" charset="0"/>
                      </a:endParaRPr>
                    </a:p>
                  </a:txBody>
                  <a:tcPr marT="34290" marB="3429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Prêtre:</a:t>
                      </a:r>
                      <a:r>
                        <a:rPr kumimoji="0" lang="fr-CA" sz="2400" b="0" i="0" u="none" strike="noStrike" cap="none" normalizeH="0" baseline="0" dirty="0">
                          <a:ln>
                            <a:noFill/>
                          </a:ln>
                          <a:solidFill>
                            <a:srgbClr val="D3B688"/>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Béni soit Le Saint Esprit, Le  Paraclet.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cap="fla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مُبَارك الروح القدس المُعزّى.</a:t>
                      </a:r>
                      <a:endParaRPr kumimoji="0" lang="en-US"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7007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err="1">
                          <a:ln>
                            <a:noFill/>
                          </a:ln>
                          <a:solidFill>
                            <a:srgbClr val="D3B688"/>
                          </a:solidFill>
                          <a:effectLst/>
                          <a:latin typeface="Coptic1" pitchFamily="2" charset="0"/>
                          <a:cs typeface="Arial" charset="0"/>
                        </a:rPr>
                        <a:t>Pidiakwn</a:t>
                      </a:r>
                      <a:r>
                        <a:rPr kumimoji="0" lang="en-US" sz="2400" b="0" i="0" u="sng" strike="noStrike" cap="none" normalizeH="0" baseline="0" dirty="0">
                          <a:ln>
                            <a:noFill/>
                          </a:ln>
                          <a:solidFill>
                            <a:srgbClr val="D3B688"/>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Coptic1" pitchFamily="2" charset="0"/>
                          <a:cs typeface="Arial" charset="0"/>
                        </a:rPr>
                        <a:t>Am/n.</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Diacre:</a:t>
                      </a:r>
                      <a:r>
                        <a:rPr kumimoji="0" lang="fr-CA" sz="2400" b="1" i="0" u="none" strike="noStrike" cap="none" normalizeH="0" baseline="0" dirty="0">
                          <a:ln>
                            <a:noFill/>
                          </a:ln>
                          <a:solidFill>
                            <a:srgbClr val="D3B688"/>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Amen.</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الشماس:</a:t>
                      </a:r>
                      <a:endParaRPr kumimoji="0" lang="en-CA" sz="24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آمين.</a:t>
                      </a:r>
                      <a:endParaRPr kumimoji="0" lang="en-US" sz="4000" b="0" i="0" u="none" strike="noStrike" cap="none" normalizeH="0" baseline="0" dirty="0">
                        <a:ln>
                          <a:noFill/>
                        </a:ln>
                        <a:solidFill>
                          <a:schemeClr val="tx1"/>
                        </a:solidFill>
                        <a:effectLst/>
                        <a:latin typeface="Coptic1" pitchFamily="2"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95168272"/>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00469" name="Group 21"/>
          <p:cNvGraphicFramePr>
            <a:graphicFrameLocks noGrp="1"/>
          </p:cNvGraphicFramePr>
          <p:nvPr/>
        </p:nvGraphicFramePr>
        <p:xfrm>
          <a:off x="0" y="330200"/>
          <a:ext cx="12192000" cy="5334000"/>
        </p:xfrm>
        <a:graphic>
          <a:graphicData uri="http://schemas.openxmlformats.org/drawingml/2006/table">
            <a:tbl>
              <a:tblPr/>
              <a:tblGrid>
                <a:gridCol w="4165600">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5293360">
                <a:tc>
                  <a:txBody>
                    <a:bodyPr/>
                    <a:lstStyle/>
                    <a:p>
                      <a:pPr algn="just"/>
                      <a:r>
                        <a:rPr kumimoji="0" lang="pt-BR" sz="4300" b="0" i="0" u="none" strike="noStrike" cap="none" normalizeH="0" baseline="0" dirty="0">
                          <a:ln>
                            <a:noFill/>
                          </a:ln>
                          <a:solidFill>
                            <a:schemeClr val="tx1"/>
                          </a:solidFill>
                          <a:effectLst/>
                          <a:latin typeface="Coptic1" pitchFamily="2" charset="0"/>
                          <a:cs typeface="Arial" charset="0"/>
                        </a:rPr>
                        <a:t>Twbh m~P~o#c# e~h~r/i e~jwn: pao#c# p</a:t>
                      </a:r>
                      <a:r>
                        <a:rPr kumimoji="0" lang="pt-BR" sz="4300" b="0" i="0" u="none" strike="noStrike" cap="none" normalizeH="0" baseline="0">
                          <a:ln>
                            <a:noFill/>
                          </a:ln>
                          <a:solidFill>
                            <a:schemeClr val="tx1"/>
                          </a:solidFill>
                          <a:effectLst/>
                          <a:latin typeface="Coptic1" pitchFamily="2" charset="0"/>
                          <a:cs typeface="Arial" charset="0"/>
                        </a:rPr>
                        <a:t>~ouro Kwctantinoc</a:t>
                      </a:r>
                      <a:r>
                        <a:rPr kumimoji="0" lang="pt-BR" sz="4300" b="0" i="0" u="none" strike="noStrike" cap="none" normalizeH="0" baseline="0" dirty="0">
                          <a:ln>
                            <a:noFill/>
                          </a:ln>
                          <a:solidFill>
                            <a:schemeClr val="tx1"/>
                          </a:solidFill>
                          <a:effectLst/>
                          <a:latin typeface="Coptic1" pitchFamily="2" charset="0"/>
                          <a:cs typeface="Arial" charset="0"/>
                        </a:rPr>
                        <a:t>: nem ?lan/ ]ourw: n~tef,a</a:t>
                      </a:r>
                    </a:p>
                    <a:p>
                      <a:pPr algn="just"/>
                      <a:r>
                        <a:rPr kumimoji="0" lang="pt-BR" sz="4300" b="0" i="0" u="none" strike="noStrike" cap="none" normalizeH="0" baseline="0" dirty="0">
                          <a:ln>
                            <a:noFill/>
                          </a:ln>
                          <a:solidFill>
                            <a:schemeClr val="tx1"/>
                          </a:solidFill>
                          <a:effectLst/>
                          <a:latin typeface="Coptic1" pitchFamily="2" charset="0"/>
                          <a:cs typeface="Arial" charset="0"/>
                        </a:rPr>
                        <a:t>nennobi nan e~bol.</a:t>
                      </a:r>
                      <a:endParaRPr kumimoji="0" lang="en-CA"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mn-lt"/>
                          <a:ea typeface="+mn-ea"/>
                          <a:cs typeface="+mn-cs"/>
                        </a:rPr>
                        <a:t>Implorez le Seigneur pour nous, mon roi le maître Constantin et Hélène la Reine, pour qu’Il nous pardonne nos péchés.</a:t>
                      </a:r>
                      <a:endParaRPr kumimoji="0" lang="fr-CA"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أطلب من الرب عنا يا</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سيدي الملك</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قسطنطين وهيلانة</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الملكة ليغفر لنا</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خطايانا.</a:t>
                      </a:r>
                      <a:endParaRPr kumimoji="0" lang="en-US" sz="7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57535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chemeClr val="accent1">
              <a:lumMod val="75000"/>
            </a:schemeClr>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dirty="0">
                <a:solidFill>
                  <a:srgbClr val="FFFFFF"/>
                </a:solidFill>
                <a:latin typeface="Arial" charset="0"/>
                <a:cs typeface="Arial" charset="0"/>
              </a:rPr>
              <a:t>Suite</a:t>
            </a:r>
          </a:p>
        </p:txBody>
      </p:sp>
    </p:spTree>
    <p:extLst>
      <p:ext uri="{BB962C8B-B14F-4D97-AF65-F5344CB8AC3E}">
        <p14:creationId xmlns:p14="http://schemas.microsoft.com/office/powerpoint/2010/main" val="40984792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87840" name="Group 32"/>
          <p:cNvGraphicFramePr>
            <a:graphicFrameLocks noGrp="1"/>
          </p:cNvGraphicFramePr>
          <p:nvPr>
            <p:ph sz="quarter" idx="1"/>
          </p:nvPr>
        </p:nvGraphicFramePr>
        <p:xfrm>
          <a:off x="101600" y="787400"/>
          <a:ext cx="11988801" cy="5943600"/>
        </p:xfrm>
        <a:graphic>
          <a:graphicData uri="http://schemas.openxmlformats.org/drawingml/2006/table">
            <a:tbl>
              <a:tblPr/>
              <a:tblGrid>
                <a:gridCol w="3996267">
                  <a:extLst>
                    <a:ext uri="{9D8B030D-6E8A-4147-A177-3AD203B41FA5}">
                      <a16:colId xmlns:a16="http://schemas.microsoft.com/office/drawing/2014/main" val="20000"/>
                    </a:ext>
                  </a:extLst>
                </a:gridCol>
                <a:gridCol w="4567163">
                  <a:extLst>
                    <a:ext uri="{9D8B030D-6E8A-4147-A177-3AD203B41FA5}">
                      <a16:colId xmlns:a16="http://schemas.microsoft.com/office/drawing/2014/main" val="20001"/>
                    </a:ext>
                  </a:extLst>
                </a:gridCol>
                <a:gridCol w="3425371">
                  <a:extLst>
                    <a:ext uri="{9D8B030D-6E8A-4147-A177-3AD203B41FA5}">
                      <a16:colId xmlns:a16="http://schemas.microsoft.com/office/drawing/2014/main" val="20002"/>
                    </a:ext>
                  </a:extLst>
                </a:gridCol>
              </a:tblGrid>
              <a:tr h="59436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paryenoc</a:t>
                      </a:r>
                      <a:r>
                        <a:rPr kumimoji="0" lang="en-US" sz="4800" b="0" i="0" u="none" strike="noStrike" cap="none" normalizeH="0" baseline="0" dirty="0">
                          <a:ln>
                            <a:noFill/>
                          </a:ln>
                          <a:solidFill>
                            <a:schemeClr val="tx1"/>
                          </a:solidFill>
                          <a:effectLst/>
                          <a:latin typeface="Coptic1" pitchFamily="2" charset="0"/>
                          <a:cs typeface="Arial" charset="0"/>
                        </a:rPr>
                        <a:t> c/</a:t>
                      </a:r>
                      <a:r>
                        <a:rPr kumimoji="0" lang="en-US" sz="4800" b="0" i="0" u="none" strike="noStrike" cap="none" normalizeH="0" baseline="0" dirty="0" err="1">
                          <a:ln>
                            <a:noFill/>
                          </a:ln>
                          <a:solidFill>
                            <a:schemeClr val="tx1"/>
                          </a:solidFill>
                          <a:effectLst/>
                          <a:latin typeface="Coptic1" pitchFamily="2" charset="0"/>
                          <a:cs typeface="Arial" charset="0"/>
                        </a:rPr>
                        <a:t>meron</a:t>
                      </a:r>
                      <a:r>
                        <a:rPr kumimoji="0" lang="en-US" sz="4800" b="0" i="0" u="none" strike="noStrike" cap="none" normalizeH="0" baseline="0" dirty="0">
                          <a:ln>
                            <a:noFill/>
                          </a:ln>
                          <a:solidFill>
                            <a:schemeClr val="tx1"/>
                          </a:solidFill>
                          <a:effectLst/>
                          <a:latin typeface="Coptic1" pitchFamily="2" charset="0"/>
                          <a:cs typeface="Arial" charset="0"/>
                        </a:rPr>
                        <a:t> ton </a:t>
                      </a:r>
                      <a:r>
                        <a:rPr kumimoji="0" lang="en-US" sz="4800" b="0" i="0" u="none" strike="noStrike" cap="none" normalizeH="0" baseline="0" dirty="0" err="1">
                          <a:ln>
                            <a:noFill/>
                          </a:ln>
                          <a:solidFill>
                            <a:schemeClr val="tx1"/>
                          </a:solidFill>
                          <a:effectLst/>
                          <a:latin typeface="Coptic1" pitchFamily="2" charset="0"/>
                          <a:cs typeface="Arial" charset="0"/>
                        </a:rPr>
                        <a:t>u~peroucion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tikti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 g/ to </a:t>
                      </a:r>
                      <a:r>
                        <a:rPr kumimoji="0" lang="en-US" sz="4800" b="0" i="0" u="none" strike="noStrike" cap="none" normalizeH="0" baseline="0" dirty="0" err="1">
                          <a:ln>
                            <a:noFill/>
                          </a:ln>
                          <a:solidFill>
                            <a:schemeClr val="tx1"/>
                          </a:solidFill>
                          <a:effectLst/>
                          <a:latin typeface="Coptic1" pitchFamily="2" charset="0"/>
                          <a:cs typeface="Arial" charset="0"/>
                        </a:rPr>
                        <a:t>c~p</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err="1">
                          <a:ln>
                            <a:noFill/>
                          </a:ln>
                          <a:solidFill>
                            <a:schemeClr val="tx1"/>
                          </a:solidFill>
                          <a:effectLst/>
                          <a:latin typeface="Coptic1" pitchFamily="2" charset="0"/>
                          <a:cs typeface="Arial" charset="0"/>
                        </a:rPr>
                        <a:t>leon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aprocitw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p~rocagi</a:t>
                      </a:r>
                      <a:r>
                        <a:rPr kumimoji="0" lang="en-US" sz="48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defRPr/>
                      </a:pPr>
                      <a:r>
                        <a:rPr kumimoji="0" lang="fr-CA" sz="4300" b="0" i="0" u="none" strike="noStrike" cap="none" normalizeH="0" baseline="0" noProof="0" dirty="0">
                          <a:ln>
                            <a:noFill/>
                          </a:ln>
                          <a:solidFill>
                            <a:schemeClr val="tx1"/>
                          </a:solidFill>
                          <a:effectLst/>
                          <a:latin typeface="Arial" charset="0"/>
                          <a:cs typeface="Arial" charset="0"/>
                        </a:rPr>
                        <a:t>Aujourd'hui la Vierge donne naissance à celui qui est sublime par nature </a:t>
                      </a:r>
                      <a:r>
                        <a:rPr kumimoji="0" lang="fr-FR" sz="4300" b="0" i="0" u="none" strike="noStrike" cap="none" normalizeH="0" baseline="0" dirty="0">
                          <a:ln>
                            <a:noFill/>
                          </a:ln>
                          <a:solidFill>
                            <a:schemeClr val="tx1"/>
                          </a:solidFill>
                          <a:effectLst/>
                          <a:latin typeface="Arial" charset="0"/>
                          <a:cs typeface="Arial" charset="0"/>
                        </a:rPr>
                        <a:t>la terre offre une grotte à Celui qui est hors d’atteinte</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اليوم </a:t>
                      </a:r>
                      <a:r>
                        <a:rPr kumimoji="0" lang="ar-EG"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a:ln>
                            <a:noFill/>
                          </a:ln>
                          <a:solidFill>
                            <a:schemeClr val="tx1"/>
                          </a:solidFill>
                          <a:effectLst/>
                          <a:latin typeface="Arial" charset="0"/>
                          <a:cs typeface="Arial" charset="0"/>
                        </a:rPr>
                        <a:t>البتول </a:t>
                      </a:r>
                      <a:r>
                        <a:rPr kumimoji="0" lang="ar-EG"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a:ln>
                            <a:noFill/>
                          </a:ln>
                          <a:solidFill>
                            <a:schemeClr val="tx1"/>
                          </a:solidFill>
                          <a:effectLst/>
                          <a:latin typeface="Arial" charset="0"/>
                          <a:cs typeface="Arial" charset="0"/>
                        </a:rPr>
                        <a:t>تلد </a:t>
                      </a:r>
                      <a:r>
                        <a:rPr kumimoji="0" lang="ar-EG"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a:ln>
                            <a:noFill/>
                          </a:ln>
                          <a:solidFill>
                            <a:schemeClr val="tx1"/>
                          </a:solidFill>
                          <a:effectLst/>
                          <a:latin typeface="Arial" charset="0"/>
                          <a:cs typeface="Arial" charset="0"/>
                        </a:rPr>
                        <a:t>الفائق الجوهر </a:t>
                      </a: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defRPr/>
                      </a:pPr>
                      <a:r>
                        <a:rPr kumimoji="0" lang="ar-SA" sz="4800" b="0" i="0" u="none" strike="noStrike" cap="none" normalizeH="0" baseline="0" dirty="0">
                          <a:ln>
                            <a:noFill/>
                          </a:ln>
                          <a:solidFill>
                            <a:schemeClr val="tx1"/>
                          </a:solidFill>
                          <a:effectLst/>
                          <a:latin typeface="Arial" charset="0"/>
                          <a:cs typeface="Arial" charset="0"/>
                        </a:rPr>
                        <a:t>و الأرض تقرب المغارة لغير المقترب إليه. </a:t>
                      </a:r>
                      <a:endParaRPr kumimoji="0" lang="en-US"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FB195D44-FF33-4889-8195-E2A163AB56E0}"/>
              </a:ext>
            </a:extLst>
          </p:cNvPr>
          <p:cNvGraphicFramePr>
            <a:graphicFrameLocks noGrp="1"/>
          </p:cNvGraphicFramePr>
          <p:nvPr/>
        </p:nvGraphicFramePr>
        <p:xfrm>
          <a:off x="2032000" y="38451"/>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664104676"/>
                    </a:ext>
                  </a:extLst>
                </a:gridCol>
              </a:tblGrid>
              <a:tr h="497840">
                <a:tc>
                  <a:txBody>
                    <a:bodyPr/>
                    <a:lstStyle/>
                    <a:p>
                      <a:pPr algn="ctr"/>
                      <a:r>
                        <a:rPr lang="en-US" sz="2100" b="0" dirty="0">
                          <a:solidFill>
                            <a:schemeClr val="tx1"/>
                          </a:solidFill>
                          <a:latin typeface="Arial" charset="0"/>
                          <a:cs typeface="Arial" charset="0"/>
                        </a:rPr>
                        <a:t>Fête de la </a:t>
                      </a:r>
                      <a:r>
                        <a:rPr lang="en-US" sz="2100" b="0" dirty="0" err="1">
                          <a:solidFill>
                            <a:schemeClr val="tx1"/>
                          </a:solidFill>
                          <a:latin typeface="Arial" charset="0"/>
                          <a:cs typeface="Arial" charset="0"/>
                        </a:rPr>
                        <a:t>Nativité</a:t>
                      </a:r>
                      <a:r>
                        <a:rPr lang="en-US" sz="2100" b="0" dirty="0">
                          <a:solidFill>
                            <a:schemeClr val="tx1"/>
                          </a:solidFill>
                          <a:latin typeface="Arial" charset="0"/>
                          <a:cs typeface="Arial" charset="0"/>
                        </a:rPr>
                        <a:t> - </a:t>
                      </a:r>
                      <a:r>
                        <a:rPr lang="en-US" sz="2700" b="0" dirty="0">
                          <a:solidFill>
                            <a:schemeClr val="tx1"/>
                          </a:solidFill>
                          <a:latin typeface="Coptic1" pitchFamily="2" charset="0"/>
                        </a:rPr>
                        <a:t>?~ </a:t>
                      </a:r>
                      <a:r>
                        <a:rPr lang="en-US" sz="2700" b="0" dirty="0" err="1">
                          <a:solidFill>
                            <a:schemeClr val="tx1"/>
                          </a:solidFill>
                          <a:latin typeface="Coptic1" pitchFamily="2" charset="0"/>
                        </a:rPr>
                        <a:t>paryenoc</a:t>
                      </a:r>
                      <a:r>
                        <a:rPr lang="en-US" sz="2700" b="0" dirty="0">
                          <a:solidFill>
                            <a:schemeClr val="tx1"/>
                          </a:solidFill>
                          <a:latin typeface="Arial" charset="0"/>
                          <a:cs typeface="Arial" charset="0"/>
                        </a:rPr>
                        <a:t> </a:t>
                      </a:r>
                      <a:r>
                        <a:rPr lang="en-US" sz="2100" b="0" dirty="0">
                          <a:solidFill>
                            <a:schemeClr val="tx1"/>
                          </a:solidFill>
                          <a:latin typeface="Arial" charset="0"/>
                          <a:cs typeface="Arial" charset="0"/>
                        </a:rPr>
                        <a:t>- </a:t>
                      </a:r>
                      <a:r>
                        <a:rPr lang="en-US" sz="2100" b="0" dirty="0" err="1">
                          <a:solidFill>
                            <a:schemeClr val="tx1"/>
                          </a:solidFill>
                          <a:latin typeface="Arial" charset="0"/>
                          <a:cs typeface="Arial" charset="0"/>
                        </a:rPr>
                        <a:t>Ee</a:t>
                      </a:r>
                      <a:r>
                        <a:rPr lang="en-US" sz="2100" b="0" dirty="0">
                          <a:solidFill>
                            <a:schemeClr val="tx1"/>
                          </a:solidFill>
                          <a:latin typeface="Arial" charset="0"/>
                          <a:cs typeface="Arial" charset="0"/>
                        </a:rPr>
                        <a:t> </a:t>
                      </a:r>
                      <a:r>
                        <a:rPr lang="en-US" sz="2100" b="0" dirty="0" err="1">
                          <a:solidFill>
                            <a:schemeClr val="tx1"/>
                          </a:solidFill>
                          <a:latin typeface="Arial" charset="0"/>
                          <a:cs typeface="Arial" charset="0"/>
                        </a:rPr>
                        <a:t>parthenos</a:t>
                      </a:r>
                      <a:endParaRPr lang="fr-FR" sz="21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7819230"/>
                  </a:ext>
                </a:extLst>
              </a:tr>
            </a:tbl>
          </a:graphicData>
        </a:graphic>
      </p:graphicFrame>
    </p:spTree>
    <p:extLst>
      <p:ext uri="{BB962C8B-B14F-4D97-AF65-F5344CB8AC3E}">
        <p14:creationId xmlns:p14="http://schemas.microsoft.com/office/powerpoint/2010/main" val="342071006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91926" name="Group 22"/>
          <p:cNvGraphicFramePr>
            <a:graphicFrameLocks noGrp="1"/>
          </p:cNvGraphicFramePr>
          <p:nvPr>
            <p:ph type="tbl" idx="1"/>
          </p:nvPr>
        </p:nvGraphicFramePr>
        <p:xfrm>
          <a:off x="0" y="76200"/>
          <a:ext cx="12192000" cy="6644640"/>
        </p:xfrm>
        <a:graphic>
          <a:graphicData uri="http://schemas.openxmlformats.org/drawingml/2006/table">
            <a:tbl>
              <a:tblPr/>
              <a:tblGrid>
                <a:gridCol w="4649491">
                  <a:extLst>
                    <a:ext uri="{9D8B030D-6E8A-4147-A177-3AD203B41FA5}">
                      <a16:colId xmlns:a16="http://schemas.microsoft.com/office/drawing/2014/main" val="20000"/>
                    </a:ext>
                  </a:extLst>
                </a:gridCol>
                <a:gridCol w="4008596">
                  <a:extLst>
                    <a:ext uri="{9D8B030D-6E8A-4147-A177-3AD203B41FA5}">
                      <a16:colId xmlns:a16="http://schemas.microsoft.com/office/drawing/2014/main" val="20001"/>
                    </a:ext>
                  </a:extLst>
                </a:gridCol>
                <a:gridCol w="3533913">
                  <a:extLst>
                    <a:ext uri="{9D8B030D-6E8A-4147-A177-3AD203B41FA5}">
                      <a16:colId xmlns:a16="http://schemas.microsoft.com/office/drawing/2014/main" val="20002"/>
                    </a:ext>
                  </a:extLst>
                </a:gridCol>
              </a:tblGrid>
              <a:tr h="6593840">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300" b="0" i="0" u="none" strike="noStrike" cap="none" normalizeH="0" baseline="0" dirty="0" err="1">
                          <a:ln>
                            <a:noFill/>
                          </a:ln>
                          <a:solidFill>
                            <a:schemeClr val="tx1"/>
                          </a:solidFill>
                          <a:effectLst/>
                          <a:latin typeface="Coptic1" pitchFamily="2" charset="0"/>
                          <a:cs typeface="Arial" charset="0"/>
                        </a:rPr>
                        <a:t>aggeli</a:t>
                      </a:r>
                      <a:r>
                        <a:rPr kumimoji="0" lang="en-US" sz="4300" b="0" i="0" u="none" strike="noStrike" cap="none" normalizeH="0" baseline="0" dirty="0">
                          <a:ln>
                            <a:noFill/>
                          </a:ln>
                          <a:solidFill>
                            <a:schemeClr val="tx1"/>
                          </a:solidFill>
                          <a:effectLst/>
                          <a:latin typeface="Coptic1" pitchFamily="2" charset="0"/>
                          <a:cs typeface="Arial" charset="0"/>
                        </a:rPr>
                        <a:t> meta  </a:t>
                      </a:r>
                      <a:r>
                        <a:rPr kumimoji="0" lang="en-US" sz="4300" b="0" i="0" u="none" strike="noStrike" cap="none" normalizeH="0" baseline="0" dirty="0" err="1">
                          <a:ln>
                            <a:noFill/>
                          </a:ln>
                          <a:solidFill>
                            <a:schemeClr val="tx1"/>
                          </a:solidFill>
                          <a:effectLst/>
                          <a:latin typeface="Coptic1" pitchFamily="2" charset="0"/>
                          <a:cs typeface="Arial" charset="0"/>
                        </a:rPr>
                        <a:t>pimenwn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doxologouci</a:t>
                      </a:r>
                      <a:r>
                        <a:rPr kumimoji="0" lang="en-US" sz="4300" b="0" i="0" u="none" strike="noStrike" cap="none" normalizeH="0" baseline="0" dirty="0">
                          <a:ln>
                            <a:noFill/>
                          </a:ln>
                          <a:solidFill>
                            <a:schemeClr val="tx1"/>
                          </a:solidFill>
                          <a:effectLst/>
                          <a:latin typeface="Coptic1" pitchFamily="2" charset="0"/>
                          <a:cs typeface="Arial" charset="0"/>
                        </a:rPr>
                        <a:t>: magi de meta </a:t>
                      </a:r>
                      <a:r>
                        <a:rPr kumimoji="0" lang="en-US" sz="4300" b="0" i="0" u="none" strike="noStrike" cap="none" normalizeH="0" baseline="0" dirty="0" err="1">
                          <a:ln>
                            <a:noFill/>
                          </a:ln>
                          <a:solidFill>
                            <a:schemeClr val="tx1"/>
                          </a:solidFill>
                          <a:effectLst/>
                          <a:latin typeface="Coptic1" pitchFamily="2" charset="0"/>
                          <a:cs typeface="Arial" charset="0"/>
                        </a:rPr>
                        <a:t>acteroc</a:t>
                      </a:r>
                      <a:r>
                        <a:rPr kumimoji="0" lang="en-US" sz="43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300" b="0" i="0" u="none" strike="noStrike" cap="none" normalizeH="0" baseline="0" dirty="0" err="1">
                          <a:ln>
                            <a:noFill/>
                          </a:ln>
                          <a:solidFill>
                            <a:schemeClr val="tx1"/>
                          </a:solidFill>
                          <a:effectLst/>
                          <a:latin typeface="Coptic1" pitchFamily="2" charset="0"/>
                          <a:cs typeface="Arial" charset="0"/>
                        </a:rPr>
                        <a:t>o~diporouci</a:t>
                      </a:r>
                      <a:r>
                        <a:rPr kumimoji="0" lang="en-US" sz="4300" b="0" i="0" u="none" strike="noStrike" cap="none" normalizeH="0" baseline="0" dirty="0">
                          <a:ln>
                            <a:noFill/>
                          </a:ln>
                          <a:solidFill>
                            <a:schemeClr val="tx1"/>
                          </a:solidFill>
                          <a:effectLst/>
                          <a:latin typeface="Coptic1" pitchFamily="2" charset="0"/>
                          <a:cs typeface="Arial" charset="0"/>
                        </a:rPr>
                        <a:t>: di /~mac gar </a:t>
                      </a:r>
                      <a:r>
                        <a:rPr kumimoji="0" lang="en-US" sz="4300" b="0" i="0" u="none" strike="noStrike" cap="none" normalizeH="0" baseline="0" dirty="0" err="1">
                          <a:ln>
                            <a:noFill/>
                          </a:ln>
                          <a:solidFill>
                            <a:schemeClr val="tx1"/>
                          </a:solidFill>
                          <a:effectLst/>
                          <a:latin typeface="Coptic1" pitchFamily="2" charset="0"/>
                          <a:cs typeface="Arial" charset="0"/>
                        </a:rPr>
                        <a:t>e~genn</a:t>
                      </a:r>
                      <a:r>
                        <a:rPr kumimoji="0" lang="en-US" sz="4300" b="0" i="0" u="none" strike="noStrike" cap="none" normalizeH="0" baseline="0" dirty="0">
                          <a:ln>
                            <a:noFill/>
                          </a:ln>
                          <a:solidFill>
                            <a:schemeClr val="tx1"/>
                          </a:solidFill>
                          <a:effectLst/>
                          <a:latin typeface="Coptic1" pitchFamily="2" charset="0"/>
                          <a:cs typeface="Arial" charset="0"/>
                        </a:rPr>
                        <a:t>/y/: pedion neon: </a:t>
                      </a:r>
                      <a:r>
                        <a:rPr kumimoji="0" lang="en-US" sz="4300" b="0" i="0" u="none" strike="noStrike" cap="none" normalizeH="0" baseline="0" dirty="0" err="1">
                          <a:ln>
                            <a:noFill/>
                          </a:ln>
                          <a:solidFill>
                            <a:schemeClr val="tx1"/>
                          </a:solidFill>
                          <a:effectLst/>
                          <a:latin typeface="Coptic1" pitchFamily="2" charset="0"/>
                          <a:cs typeface="Arial" charset="0"/>
                        </a:rPr>
                        <a:t>o~p~roe~wnwn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yeoc</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defRPr/>
                      </a:pPr>
                      <a:r>
                        <a:rPr kumimoji="0" lang="fr-FR" sz="4300" b="0" i="0" u="none" strike="noStrike" cap="none" normalizeH="0" baseline="0" dirty="0">
                          <a:ln>
                            <a:noFill/>
                          </a:ln>
                          <a:solidFill>
                            <a:schemeClr val="tx1"/>
                          </a:solidFill>
                          <a:effectLst/>
                          <a:latin typeface="Arial" charset="0"/>
                          <a:cs typeface="Arial" charset="0"/>
                        </a:rPr>
                        <a:t>les anges et les bergers  louent, les mages cheminent avec l’astre car un nouvel enfant est né, Dieu qui est avant tous les siècles.</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الملائكة مع الرعاة يمجدون. و المجوس </a:t>
                      </a:r>
                      <a:r>
                        <a:rPr kumimoji="0" lang="ar-EG" sz="4300" b="0" i="0" u="none" strike="noStrike" cap="none" normalizeH="0" baseline="0" dirty="0">
                          <a:ln>
                            <a:noFill/>
                          </a:ln>
                          <a:solidFill>
                            <a:schemeClr val="tx1"/>
                          </a:solidFill>
                          <a:effectLst/>
                          <a:latin typeface="Arial" charset="0"/>
                          <a:cs typeface="Arial" charset="0"/>
                        </a:rPr>
                        <a:t>م</a:t>
                      </a:r>
                      <a:r>
                        <a:rPr kumimoji="0" lang="ar-SA" sz="4300" b="0" i="0" u="none" strike="noStrike" cap="none" normalizeH="0" baseline="0" dirty="0">
                          <a:ln>
                            <a:noFill/>
                          </a:ln>
                          <a:solidFill>
                            <a:schemeClr val="tx1"/>
                          </a:solidFill>
                          <a:effectLst/>
                          <a:latin typeface="Arial" charset="0"/>
                          <a:cs typeface="Arial" charset="0"/>
                        </a:rPr>
                        <a:t>ع الكوكب في الطريق سائرون.</a:t>
                      </a:r>
                      <a:endParaRPr kumimoji="0" lang="fr-FR"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لأن من أجلنا ولد صبياً جديداً. </a:t>
                      </a:r>
                      <a:endParaRPr kumimoji="0" lang="ar-EG"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الإله الذي قبل الدهور. </a:t>
                      </a:r>
                      <a:endParaRPr kumimoji="0" lang="en-US"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0100903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96027" name="Group 27"/>
          <p:cNvGraphicFramePr>
            <a:graphicFrameLocks noGrp="1"/>
          </p:cNvGraphicFramePr>
          <p:nvPr>
            <p:ph type="tbl" idx="1"/>
          </p:nvPr>
        </p:nvGraphicFramePr>
        <p:xfrm>
          <a:off x="0" y="977449"/>
          <a:ext cx="12192000" cy="5504688"/>
        </p:xfrm>
        <a:graphic>
          <a:graphicData uri="http://schemas.openxmlformats.org/drawingml/2006/table">
            <a:tbl>
              <a:tblPr/>
              <a:tblGrid>
                <a:gridCol w="4482904">
                  <a:extLst>
                    <a:ext uri="{9D8B030D-6E8A-4147-A177-3AD203B41FA5}">
                      <a16:colId xmlns:a16="http://schemas.microsoft.com/office/drawing/2014/main" val="20000"/>
                    </a:ext>
                  </a:extLst>
                </a:gridCol>
                <a:gridCol w="4092824">
                  <a:extLst>
                    <a:ext uri="{9D8B030D-6E8A-4147-A177-3AD203B41FA5}">
                      <a16:colId xmlns:a16="http://schemas.microsoft.com/office/drawing/2014/main" val="20001"/>
                    </a:ext>
                  </a:extLst>
                </a:gridCol>
                <a:gridCol w="3616272">
                  <a:extLst>
                    <a:ext uri="{9D8B030D-6E8A-4147-A177-3AD203B41FA5}">
                      <a16:colId xmlns:a16="http://schemas.microsoft.com/office/drawing/2014/main" val="20002"/>
                    </a:ext>
                  </a:extLst>
                </a:gridCol>
              </a:tblGrid>
              <a:tr h="550468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Pijinmici</a:t>
                      </a:r>
                      <a:endParaRPr kumimoji="0" lang="en-US"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m~paryenikon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ouoh</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ninakhi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m~p~neumatikon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ous~v</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err="1">
                          <a:ln>
                            <a:noFill/>
                          </a:ln>
                          <a:solidFill>
                            <a:schemeClr val="tx1"/>
                          </a:solidFill>
                          <a:effectLst/>
                          <a:latin typeface="Coptic1" pitchFamily="2" charset="0"/>
                          <a:cs typeface="Arial" charset="0"/>
                        </a:rPr>
                        <a:t>ri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m~paradoxon</a:t>
                      </a:r>
                      <a:r>
                        <a:rPr kumimoji="0" lang="en-US" sz="4800" b="0" i="0" u="none" strike="noStrike" cap="none" normalizeH="0" baseline="0" dirty="0">
                          <a:ln>
                            <a:noFill/>
                          </a:ln>
                          <a:solidFill>
                            <a:schemeClr val="tx1"/>
                          </a:solidFill>
                          <a:effectLst/>
                          <a:latin typeface="Coptic1" pitchFamily="2" charset="0"/>
                          <a:cs typeface="Arial" charset="0"/>
                        </a:rPr>
                        <a:t>: kata </a:t>
                      </a:r>
                      <a:r>
                        <a:rPr kumimoji="0" lang="en-US" sz="4800" b="0" i="0" u="none" strike="noStrike" cap="none" normalizeH="0" baseline="0" dirty="0" err="1">
                          <a:ln>
                            <a:noFill/>
                          </a:ln>
                          <a:solidFill>
                            <a:schemeClr val="tx1"/>
                          </a:solidFill>
                          <a:effectLst/>
                          <a:latin typeface="Coptic1" pitchFamily="2" charset="0"/>
                          <a:cs typeface="Arial" charset="0"/>
                        </a:rPr>
                        <a:t>nic~m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m~p~rov</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err="1">
                          <a:ln>
                            <a:noFill/>
                          </a:ln>
                          <a:solidFill>
                            <a:schemeClr val="tx1"/>
                          </a:solidFill>
                          <a:effectLst/>
                          <a:latin typeface="Coptic1" pitchFamily="2" charset="0"/>
                          <a:cs typeface="Arial" charset="0"/>
                        </a:rPr>
                        <a:t>tikon</a:t>
                      </a:r>
                      <a:r>
                        <a:rPr kumimoji="0" lang="en-US" sz="4800" b="0" i="0" u="none" strike="noStrike" cap="none" normalizeH="0" baseline="0" dirty="0">
                          <a:ln>
                            <a:noFill/>
                          </a:ln>
                          <a:solidFill>
                            <a:schemeClr val="tx1"/>
                          </a:solidFill>
                          <a:effectLst/>
                          <a:latin typeface="Coptic1" pitchFamily="2" charset="0"/>
                          <a:cs typeface="Arial" charset="0"/>
                        </a:rPr>
                        <a:t>.</a:t>
                      </a:r>
                      <a:endParaRPr kumimoji="0" lang="en-US" sz="48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Naissance virginale et douleurs spirituelles surprenant et glorieux selon les prophéties.</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الميلاد </a:t>
                      </a:r>
                      <a:r>
                        <a:rPr kumimoji="0" lang="ar-SA" sz="4800" b="0" i="0" u="none" strike="noStrike" cap="none" normalizeH="0" baseline="0" dirty="0" err="1">
                          <a:ln>
                            <a:noFill/>
                          </a:ln>
                          <a:solidFill>
                            <a:schemeClr val="tx1"/>
                          </a:solidFill>
                          <a:effectLst/>
                          <a:latin typeface="Arial" charset="0"/>
                          <a:cs typeface="Arial" charset="0"/>
                        </a:rPr>
                        <a:t>البتولى</a:t>
                      </a:r>
                      <a:r>
                        <a:rPr kumimoji="0" lang="ar-SA" sz="4800" b="0" i="0" u="none" strike="noStrike" cap="none" normalizeH="0" baseline="0" dirty="0">
                          <a:ln>
                            <a:noFill/>
                          </a:ln>
                          <a:solidFill>
                            <a:schemeClr val="tx1"/>
                          </a:solidFill>
                          <a:effectLst/>
                          <a:latin typeface="Arial" charset="0"/>
                          <a:cs typeface="Arial" charset="0"/>
                        </a:rPr>
                        <a:t> والطلقات الروحانية عجب عجيب كالأخبار النبوية.</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Tableau 8">
            <a:extLst>
              <a:ext uri="{FF2B5EF4-FFF2-40B4-BE49-F238E27FC236}">
                <a16:creationId xmlns:a16="http://schemas.microsoft.com/office/drawing/2014/main" id="{C0698C4A-42A9-4CDC-B56E-62202B31C883}"/>
              </a:ext>
            </a:extLst>
          </p:cNvPr>
          <p:cNvGraphicFramePr>
            <a:graphicFrameLocks noGrp="1"/>
          </p:cNvGraphicFramePr>
          <p:nvPr/>
        </p:nvGraphicFramePr>
        <p:xfrm>
          <a:off x="2032000" y="38451"/>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664104676"/>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cap="none" normalizeH="0" baseline="0" dirty="0" err="1">
                          <a:ln>
                            <a:noFill/>
                          </a:ln>
                          <a:solidFill>
                            <a:schemeClr val="tx1"/>
                          </a:solidFill>
                          <a:effectLst/>
                          <a:latin typeface="Coptic1" pitchFamily="2" charset="0"/>
                          <a:cs typeface="Arial" charset="0"/>
                        </a:rPr>
                        <a:t>Pijinmici</a:t>
                      </a:r>
                      <a:r>
                        <a:rPr lang="en-US" sz="2100" b="0" dirty="0"/>
                        <a:t>– Pi </a:t>
                      </a:r>
                      <a:r>
                        <a:rPr lang="en-US" sz="2100" b="0" dirty="0" err="1"/>
                        <a:t>Jin</a:t>
                      </a:r>
                      <a:r>
                        <a:rPr lang="en-US" sz="2100" b="0" dirty="0"/>
                        <a:t> </a:t>
                      </a:r>
                      <a:r>
                        <a:rPr lang="en-US" sz="2100" b="0" dirty="0" err="1"/>
                        <a:t>Misi</a:t>
                      </a:r>
                      <a:r>
                        <a:rPr lang="fr-FR" sz="2100" b="0" dirty="0"/>
                        <a:t> </a:t>
                      </a:r>
                      <a:endParaRPr lang="en-US" sz="21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7819230"/>
                  </a:ext>
                </a:extLst>
              </a:tr>
            </a:tbl>
          </a:graphicData>
        </a:graphic>
      </p:graphicFrame>
    </p:spTree>
    <p:extLst>
      <p:ext uri="{BB962C8B-B14F-4D97-AF65-F5344CB8AC3E}">
        <p14:creationId xmlns:p14="http://schemas.microsoft.com/office/powerpoint/2010/main" val="164816497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chemeClr val="accent1">
              <a:lumMod val="75000"/>
            </a:schemeClr>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dirty="0">
                <a:solidFill>
                  <a:srgbClr val="FFFFFF"/>
                </a:solidFill>
                <a:latin typeface="Arial" charset="0"/>
                <a:cs typeface="Arial" charset="0"/>
              </a:rPr>
              <a:t>Suite</a:t>
            </a:r>
          </a:p>
        </p:txBody>
      </p:sp>
    </p:spTree>
    <p:extLst>
      <p:ext uri="{BB962C8B-B14F-4D97-AF65-F5344CB8AC3E}">
        <p14:creationId xmlns:p14="http://schemas.microsoft.com/office/powerpoint/2010/main" val="15869446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31170" name="Group 2"/>
          <p:cNvGraphicFramePr>
            <a:graphicFrameLocks noGrp="1"/>
          </p:cNvGraphicFramePr>
          <p:nvPr>
            <p:extLst>
              <p:ext uri="{D42A27DB-BD31-4B8C-83A1-F6EECF244321}">
                <p14:modId xmlns:p14="http://schemas.microsoft.com/office/powerpoint/2010/main" val="2921731886"/>
              </p:ext>
            </p:extLst>
          </p:nvPr>
        </p:nvGraphicFramePr>
        <p:xfrm>
          <a:off x="0" y="685800"/>
          <a:ext cx="12192000" cy="5943600"/>
        </p:xfrm>
        <a:graphic>
          <a:graphicData uri="http://schemas.openxmlformats.org/drawingml/2006/table">
            <a:tbl>
              <a:tblPr/>
              <a:tblGrid>
                <a:gridCol w="47752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400" b="0" i="0" u="none" strike="noStrike" cap="none" normalizeH="0" baseline="0" dirty="0">
                          <a:ln>
                            <a:noFill/>
                          </a:ln>
                          <a:solidFill>
                            <a:schemeClr val="tx1"/>
                          </a:solidFill>
                          <a:effectLst/>
                          <a:latin typeface="Coptic1" pitchFamily="2" charset="0"/>
                          <a:cs typeface="Arial" charset="0"/>
                        </a:rPr>
                        <a:t>&lt;</a:t>
                      </a:r>
                      <a:r>
                        <a:rPr kumimoji="0" lang="en-US" sz="4400" b="0" i="0" u="none" strike="noStrike" cap="none" normalizeH="0" baseline="0" dirty="0" err="1">
                          <a:ln>
                            <a:noFill/>
                          </a:ln>
                          <a:solidFill>
                            <a:schemeClr val="tx1"/>
                          </a:solidFill>
                          <a:effectLst/>
                          <a:latin typeface="Coptic1" pitchFamily="2" charset="0"/>
                          <a:cs typeface="Arial" charset="0"/>
                        </a:rPr>
                        <a:t>rictoc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a~nect</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eknekrwn</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yanatw</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yanaton</a:t>
                      </a:r>
                      <a:r>
                        <a:rPr kumimoji="0" lang="en-US" sz="4400" b="0" i="0" u="none" strike="noStrike" cap="none" normalizeH="0" baseline="0" dirty="0">
                          <a:ln>
                            <a:noFill/>
                          </a:ln>
                          <a:solidFill>
                            <a:schemeClr val="tx1"/>
                          </a:solidFill>
                          <a:effectLst/>
                          <a:latin typeface="Coptic1" pitchFamily="2" charset="0"/>
                          <a:cs typeface="Arial" charset="0"/>
                        </a:rPr>
                        <a:t> pat/</a:t>
                      </a:r>
                      <a:r>
                        <a:rPr kumimoji="0" lang="en-US" sz="4400" b="0" i="0" u="none" strike="noStrike" cap="none" normalizeH="0" baseline="0" dirty="0" err="1">
                          <a:ln>
                            <a:noFill/>
                          </a:ln>
                          <a:solidFill>
                            <a:schemeClr val="tx1"/>
                          </a:solidFill>
                          <a:effectLst/>
                          <a:latin typeface="Coptic1" pitchFamily="2" charset="0"/>
                          <a:cs typeface="Arial" charset="0"/>
                        </a:rPr>
                        <a:t>cac</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ke</a:t>
                      </a:r>
                      <a:r>
                        <a:rPr kumimoji="0" lang="en-US" sz="4400" b="0" i="0" u="none" strike="noStrike" cap="none" normalizeH="0" baseline="0" dirty="0">
                          <a:ln>
                            <a:noFill/>
                          </a:ln>
                          <a:solidFill>
                            <a:schemeClr val="tx1"/>
                          </a:solidFill>
                          <a:effectLst/>
                          <a:latin typeface="Coptic1" pitchFamily="2" charset="0"/>
                          <a:cs typeface="Arial" charset="0"/>
                        </a:rPr>
                        <a:t> tic en tic </a:t>
                      </a:r>
                      <a:r>
                        <a:rPr kumimoji="0" lang="en-US" sz="4400" b="0" i="0" u="none" strike="noStrike" cap="none" normalizeH="0" baseline="0" dirty="0" err="1">
                          <a:ln>
                            <a:noFill/>
                          </a:ln>
                          <a:solidFill>
                            <a:schemeClr val="tx1"/>
                          </a:solidFill>
                          <a:effectLst/>
                          <a:latin typeface="Coptic1" pitchFamily="2" charset="0"/>
                          <a:cs typeface="Arial" charset="0"/>
                        </a:rPr>
                        <a:t>m~n</a:t>
                      </a:r>
                      <a:r>
                        <a:rPr kumimoji="0" lang="en-US" sz="4400" b="0" i="0" u="none" strike="noStrike" cap="none" normalizeH="0" baseline="0" dirty="0">
                          <a:ln>
                            <a:noFill/>
                          </a:ln>
                          <a:solidFill>
                            <a:schemeClr val="tx1"/>
                          </a:solidFill>
                          <a:effectLst/>
                          <a:latin typeface="Coptic1" pitchFamily="2" charset="0"/>
                          <a:cs typeface="Arial" charset="0"/>
                        </a:rPr>
                        <a:t>/</a:t>
                      </a:r>
                      <a:r>
                        <a:rPr kumimoji="0" lang="en-US" sz="4400" b="0" i="0" u="none" strike="noStrike" cap="none" normalizeH="0" baseline="0" dirty="0" err="1">
                          <a:ln>
                            <a:noFill/>
                          </a:ln>
                          <a:solidFill>
                            <a:schemeClr val="tx1"/>
                          </a:solidFill>
                          <a:effectLst/>
                          <a:latin typeface="Coptic1" pitchFamily="2" charset="0"/>
                          <a:cs typeface="Arial" charset="0"/>
                        </a:rPr>
                        <a:t>maci</a:t>
                      </a:r>
                      <a:r>
                        <a:rPr kumimoji="0" lang="en-US" sz="4400" b="0" i="0" u="none" strike="noStrike" cap="none" normalizeH="0" baseline="0" dirty="0">
                          <a:ln>
                            <a:noFill/>
                          </a:ln>
                          <a:solidFill>
                            <a:schemeClr val="tx1"/>
                          </a:solidFill>
                          <a:effectLst/>
                          <a:latin typeface="Coptic1" pitchFamily="2" charset="0"/>
                          <a:cs typeface="Arial" charset="0"/>
                        </a:rPr>
                        <a:t> </a:t>
                      </a:r>
                      <a:r>
                        <a:rPr kumimoji="0" lang="en-US" sz="4400" b="0" i="0" u="none" strike="noStrike" cap="none" normalizeH="0" baseline="0" dirty="0" err="1">
                          <a:ln>
                            <a:noFill/>
                          </a:ln>
                          <a:solidFill>
                            <a:schemeClr val="tx1"/>
                          </a:solidFill>
                          <a:effectLst/>
                          <a:latin typeface="Coptic1" pitchFamily="2" charset="0"/>
                          <a:cs typeface="Arial" charset="0"/>
                        </a:rPr>
                        <a:t>zw</a:t>
                      </a:r>
                      <a:r>
                        <a:rPr kumimoji="0" lang="en-US" sz="4400" b="0" i="0" u="none" strike="noStrike" cap="none" normalizeH="0" baseline="0" dirty="0">
                          <a:ln>
                            <a:noFill/>
                          </a:ln>
                          <a:solidFill>
                            <a:schemeClr val="tx1"/>
                          </a:solidFill>
                          <a:effectLst/>
                          <a:latin typeface="Coptic1" pitchFamily="2" charset="0"/>
                          <a:cs typeface="Arial" charset="0"/>
                        </a:rPr>
                        <a:t>/n ,</a:t>
                      </a:r>
                      <a:r>
                        <a:rPr kumimoji="0" lang="en-US" sz="4400" b="0" i="0" u="none" strike="noStrike" cap="none" normalizeH="0" baseline="0" dirty="0" err="1">
                          <a:ln>
                            <a:noFill/>
                          </a:ln>
                          <a:solidFill>
                            <a:schemeClr val="tx1"/>
                          </a:solidFill>
                          <a:effectLst/>
                          <a:latin typeface="Coptic1" pitchFamily="2" charset="0"/>
                          <a:cs typeface="Arial" charset="0"/>
                        </a:rPr>
                        <a:t>aricamenoc</a:t>
                      </a:r>
                      <a:r>
                        <a:rPr kumimoji="0" lang="en-US" sz="4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000" b="0" i="0" u="none" strike="noStrike" cap="none" normalizeH="0" baseline="0" dirty="0">
                          <a:ln>
                            <a:noFill/>
                          </a:ln>
                          <a:solidFill>
                            <a:schemeClr val="tx1"/>
                          </a:solidFill>
                          <a:effectLst/>
                          <a:latin typeface="Arial" charset="0"/>
                          <a:cs typeface="Arial" charset="0"/>
                        </a:rPr>
                        <a:t>Christ est ressuscité des morts. Par la mort, Il a vaincu la mort. A ceux qui sont dans les tombeaux Il a accord</a:t>
                      </a:r>
                      <a:r>
                        <a:rPr kumimoji="0" lang="en-US" sz="4000" b="0" i="0" u="none" strike="noStrike" cap="none" normalizeH="0" baseline="0" dirty="0">
                          <a:ln>
                            <a:noFill/>
                          </a:ln>
                          <a:solidFill>
                            <a:schemeClr val="tx1"/>
                          </a:solidFill>
                          <a:effectLst/>
                          <a:latin typeface="Arial" charset="0"/>
                          <a:cs typeface="Arial" charset="0"/>
                        </a:rPr>
                        <a:t>é</a:t>
                      </a:r>
                      <a:r>
                        <a:rPr kumimoji="0" lang="fr-CA" sz="4000" b="0" i="0" u="none" strike="noStrike" cap="none" normalizeH="0" baseline="0" dirty="0">
                          <a:ln>
                            <a:noFill/>
                          </a:ln>
                          <a:solidFill>
                            <a:schemeClr val="tx1"/>
                          </a:solidFill>
                          <a:effectLst/>
                          <a:latin typeface="Arial" charset="0"/>
                          <a:cs typeface="Arial" charset="0"/>
                        </a:rPr>
                        <a:t> la vie éternelle. </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400" b="0" i="0" u="none" strike="noStrike" cap="none" normalizeH="0" baseline="0" dirty="0">
                          <a:ln>
                            <a:noFill/>
                          </a:ln>
                          <a:solidFill>
                            <a:schemeClr val="tx1"/>
                          </a:solidFill>
                          <a:effectLst/>
                          <a:latin typeface="Arial" charset="0"/>
                          <a:cs typeface="Arial" charset="0"/>
                        </a:rPr>
                        <a:t>المسيح قام من </a:t>
                      </a:r>
                      <a:r>
                        <a:rPr kumimoji="0" lang="ar-SA" sz="4400" b="0" i="0" u="none" strike="noStrike" cap="none" normalizeH="0" baseline="0" dirty="0" err="1">
                          <a:ln>
                            <a:noFill/>
                          </a:ln>
                          <a:solidFill>
                            <a:schemeClr val="tx1"/>
                          </a:solidFill>
                          <a:effectLst/>
                          <a:latin typeface="Arial" charset="0"/>
                          <a:cs typeface="Arial" charset="0"/>
                        </a:rPr>
                        <a:t>الاموات</a:t>
                      </a:r>
                      <a:r>
                        <a:rPr kumimoji="0" lang="ar-SA" sz="4400" b="0" i="0" u="none" strike="noStrike" cap="none" normalizeH="0" baseline="0" dirty="0">
                          <a:ln>
                            <a:noFill/>
                          </a:ln>
                          <a:solidFill>
                            <a:schemeClr val="tx1"/>
                          </a:solidFill>
                          <a:effectLst/>
                          <a:latin typeface="Arial" charset="0"/>
                          <a:cs typeface="Arial" charset="0"/>
                        </a:rPr>
                        <a:t> بالموت داس الموت والذين في القبور انعم لهم بالحياة الأبدية.</a:t>
                      </a:r>
                      <a:endParaRPr kumimoji="0" lang="en-CA"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ED6E2A30-08BE-4CAB-A4FF-465F0F8ADF70}"/>
              </a:ext>
            </a:extLst>
          </p:cNvPr>
          <p:cNvGraphicFramePr>
            <a:graphicFrameLocks noGrp="1"/>
          </p:cNvGraphicFramePr>
          <p:nvPr>
            <p:extLst>
              <p:ext uri="{D42A27DB-BD31-4B8C-83A1-F6EECF244321}">
                <p14:modId xmlns:p14="http://schemas.microsoft.com/office/powerpoint/2010/main" val="3829091106"/>
              </p:ext>
            </p:extLst>
          </p:nvPr>
        </p:nvGraphicFramePr>
        <p:xfrm>
          <a:off x="2032000" y="0"/>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932166776"/>
                    </a:ext>
                  </a:extLst>
                </a:gridCol>
              </a:tblGrid>
              <a:tr h="343845">
                <a:tc>
                  <a:txBody>
                    <a:bodyPr/>
                    <a:lstStyle/>
                    <a:p>
                      <a:pPr algn="ctr"/>
                      <a:r>
                        <a:rPr lang="fr-CA" sz="2400" b="0" dirty="0"/>
                        <a:t>Christ est </a:t>
                      </a:r>
                      <a:r>
                        <a:rPr lang="fr-CA" sz="2400" b="0" dirty="0" err="1"/>
                        <a:t>réssuscité</a:t>
                      </a:r>
                      <a:r>
                        <a:rPr lang="fr-CA" sz="2400" b="0" dirty="0"/>
                        <a:t> - </a:t>
                      </a:r>
                      <a:r>
                        <a:rPr lang="en-US" sz="2400" b="0" dirty="0">
                          <a:latin typeface="Coptic1" pitchFamily="2" charset="0"/>
                        </a:rPr>
                        <a:t>&lt;</a:t>
                      </a:r>
                      <a:r>
                        <a:rPr lang="en-US" sz="2400" b="0" dirty="0" err="1">
                          <a:latin typeface="Coptic1" pitchFamily="2" charset="0"/>
                        </a:rPr>
                        <a:t>rictoc</a:t>
                      </a:r>
                      <a:r>
                        <a:rPr lang="en-US" sz="2400" b="0" dirty="0">
                          <a:latin typeface="Coptic1" pitchFamily="2" charset="0"/>
                        </a:rPr>
                        <a:t> </a:t>
                      </a:r>
                      <a:r>
                        <a:rPr lang="en-US" sz="2400" b="0" dirty="0" err="1">
                          <a:latin typeface="Coptic1" pitchFamily="2" charset="0"/>
                        </a:rPr>
                        <a:t>a~nect</a:t>
                      </a:r>
                      <a:r>
                        <a:rPr lang="en-US" sz="2400" b="0" dirty="0">
                          <a:latin typeface="Coptic1" pitchFamily="2" charset="0"/>
                        </a:rPr>
                        <a:t>/</a:t>
                      </a:r>
                      <a:r>
                        <a:rPr lang="en-US" sz="2400" b="0" dirty="0"/>
                        <a:t> </a:t>
                      </a:r>
                      <a:r>
                        <a:rPr lang="ar-EG" sz="2400" b="0" dirty="0"/>
                        <a:t>-</a:t>
                      </a:r>
                      <a:r>
                        <a:rPr lang="en-US" sz="2400" b="0" dirty="0"/>
                        <a:t> </a:t>
                      </a:r>
                      <a:r>
                        <a:rPr lang="ar-EG" sz="2400" b="0" dirty="0"/>
                        <a:t>المسيح قام</a:t>
                      </a:r>
                      <a:endParaRPr lang="fr-FR" sz="24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760303"/>
                  </a:ext>
                </a:extLst>
              </a:tr>
            </a:tbl>
          </a:graphicData>
        </a:graphic>
      </p:graphicFrame>
    </p:spTree>
    <p:extLst>
      <p:ext uri="{BB962C8B-B14F-4D97-AF65-F5344CB8AC3E}">
        <p14:creationId xmlns:p14="http://schemas.microsoft.com/office/powerpoint/2010/main" val="1492373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33218" name="Group 2"/>
          <p:cNvGraphicFramePr>
            <a:graphicFrameLocks noGrp="1"/>
          </p:cNvGraphicFramePr>
          <p:nvPr/>
        </p:nvGraphicFramePr>
        <p:xfrm>
          <a:off x="0" y="0"/>
          <a:ext cx="12090400" cy="5358384"/>
        </p:xfrm>
        <a:graphic>
          <a:graphicData uri="http://schemas.openxmlformats.org/drawingml/2006/table">
            <a:tbl>
              <a:tblPr/>
              <a:tblGrid>
                <a:gridCol w="4725660">
                  <a:extLst>
                    <a:ext uri="{9D8B030D-6E8A-4147-A177-3AD203B41FA5}">
                      <a16:colId xmlns:a16="http://schemas.microsoft.com/office/drawing/2014/main" val="20000"/>
                    </a:ext>
                  </a:extLst>
                </a:gridCol>
                <a:gridCol w="4198695">
                  <a:extLst>
                    <a:ext uri="{9D8B030D-6E8A-4147-A177-3AD203B41FA5}">
                      <a16:colId xmlns:a16="http://schemas.microsoft.com/office/drawing/2014/main" val="20001"/>
                    </a:ext>
                  </a:extLst>
                </a:gridCol>
                <a:gridCol w="3166045">
                  <a:extLst>
                    <a:ext uri="{9D8B030D-6E8A-4147-A177-3AD203B41FA5}">
                      <a16:colId xmlns:a16="http://schemas.microsoft.com/office/drawing/2014/main" val="20002"/>
                    </a:ext>
                  </a:extLst>
                </a:gridCol>
              </a:tblGrid>
              <a:tr h="53583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Doxa</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patri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U~~</a:t>
                      </a:r>
                      <a:r>
                        <a:rPr kumimoji="0" lang="en-US" sz="4800" b="0" i="0" u="none" strike="noStrike" cap="none" normalizeH="0" baseline="0" dirty="0" err="1">
                          <a:ln>
                            <a:noFill/>
                          </a:ln>
                          <a:solidFill>
                            <a:schemeClr val="tx1"/>
                          </a:solidFill>
                          <a:effectLst/>
                          <a:latin typeface="Coptic1" pitchFamily="2" charset="0"/>
                          <a:cs typeface="Arial" charset="0"/>
                        </a:rPr>
                        <a:t>iw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P~neumati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nun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touc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e~w~nac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twn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e~w~nwn</a:t>
                      </a:r>
                      <a:r>
                        <a:rPr kumimoji="0" lang="en-US" sz="4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a~m</a:t>
                      </a:r>
                      <a:r>
                        <a:rPr kumimoji="0" lang="en-US" sz="48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Gloire au Père, au Fils et au Saint Esprit, maintenant, toujours et dans les siècles des siècles. Amen.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المجدُ للآب والابن والروح القدس </a:t>
                      </a:r>
                      <a:r>
                        <a:rPr kumimoji="0" lang="ar-EG" sz="4800" b="0" i="0" u="none" strike="noStrike" cap="none" normalizeH="0" baseline="0" dirty="0">
                          <a:ln>
                            <a:noFill/>
                          </a:ln>
                          <a:solidFill>
                            <a:schemeClr val="tx1"/>
                          </a:solidFill>
                          <a:effectLst/>
                          <a:latin typeface="Arial" charset="0"/>
                          <a:cs typeface="Arial" charset="0"/>
                        </a:rPr>
                        <a:t>.</a:t>
                      </a:r>
                      <a:br>
                        <a:rPr kumimoji="0" lang="ar-SA" sz="4800" b="0" i="0" u="none" strike="noStrike" cap="none" normalizeH="0" baseline="0" dirty="0">
                          <a:ln>
                            <a:noFill/>
                          </a:ln>
                          <a:solidFill>
                            <a:schemeClr val="tx1"/>
                          </a:solidFill>
                          <a:effectLst/>
                          <a:latin typeface="Arial" charset="0"/>
                          <a:cs typeface="Arial" charset="0"/>
                        </a:rPr>
                      </a:br>
                      <a:r>
                        <a:rPr kumimoji="0" lang="ar-SA" sz="4800" b="0" i="0" u="none" strike="noStrike" cap="none" normalizeH="0" baseline="0" dirty="0">
                          <a:ln>
                            <a:noFill/>
                          </a:ln>
                          <a:solidFill>
                            <a:schemeClr val="tx1"/>
                          </a:solidFill>
                          <a:effectLst/>
                          <a:latin typeface="Arial" charset="0"/>
                          <a:cs typeface="Arial" charset="0"/>
                        </a:rPr>
                        <a:t>الآن وكل أوان وإلى دهر الدهور آمين</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Text Box 17">
            <a:hlinkClick r:id="rId2" action="ppaction://hlinksldjump"/>
            <a:extLst>
              <a:ext uri="{FF2B5EF4-FFF2-40B4-BE49-F238E27FC236}">
                <a16:creationId xmlns:a16="http://schemas.microsoft.com/office/drawing/2014/main" id="{99CF3211-AE0F-47CB-BBBD-1AE1FD4A5CE1}"/>
              </a:ext>
            </a:extLst>
          </p:cNvPr>
          <p:cNvSpPr txBox="1">
            <a:spLocks noChangeArrowheads="1"/>
          </p:cNvSpPr>
          <p:nvPr/>
        </p:nvSpPr>
        <p:spPr bwMode="auto">
          <a:xfrm>
            <a:off x="4424480" y="6342156"/>
            <a:ext cx="2717919" cy="515844"/>
          </a:xfrm>
          <a:prstGeom prst="rect">
            <a:avLst/>
          </a:prstGeom>
          <a:solidFill>
            <a:schemeClr val="accent1">
              <a:lumMod val="75000"/>
            </a:schemeClr>
          </a:solidFill>
          <a:ln w="38100" cmpd="dbl">
            <a:solidFill>
              <a:schemeClr val="tx1"/>
            </a:solidFill>
            <a:miter lim="800000"/>
            <a:headEnd/>
            <a:tailEnd/>
          </a:ln>
        </p:spPr>
        <p:txBody>
          <a:bodyPr wrap="square" lIns="0" tIns="0" rIns="0" bIns="0" anchor="ctr" anchorCtr="0">
            <a:noAutofit/>
          </a:bodyPr>
          <a:lstStyle/>
          <a:p>
            <a:pPr algn="ctr" defTabSz="1219170" fontAlgn="base">
              <a:lnSpc>
                <a:spcPct val="90000"/>
              </a:lnSpc>
              <a:spcBef>
                <a:spcPct val="0"/>
              </a:spcBef>
              <a:spcAft>
                <a:spcPct val="0"/>
              </a:spcAft>
              <a:defRPr/>
            </a:pPr>
            <a:r>
              <a:rPr lang="en-CA" sz="2133" dirty="0" err="1">
                <a:solidFill>
                  <a:schemeClr val="bg1"/>
                </a:solidFill>
                <a:latin typeface="Coptic1" pitchFamily="2" charset="0"/>
              </a:rPr>
              <a:t>Pi,rictoc</a:t>
            </a:r>
            <a:r>
              <a:rPr lang="en-CA" sz="2133" dirty="0">
                <a:solidFill>
                  <a:schemeClr val="bg1"/>
                </a:solidFill>
                <a:latin typeface="Coptic1" pitchFamily="2" charset="0"/>
              </a:rPr>
              <a:t> </a:t>
            </a:r>
            <a:r>
              <a:rPr lang="en-CA" sz="2133" dirty="0" err="1">
                <a:solidFill>
                  <a:schemeClr val="bg1"/>
                </a:solidFill>
                <a:latin typeface="Coptic1" pitchFamily="2" charset="0"/>
              </a:rPr>
              <a:t>aftwnf</a:t>
            </a:r>
            <a:endParaRPr lang="en-US" sz="2267" dirty="0">
              <a:solidFill>
                <a:schemeClr val="bg1"/>
              </a:solidFill>
              <a:latin typeface="Arial" charset="0"/>
              <a:cs typeface="Arial" charset="0"/>
            </a:endParaRPr>
          </a:p>
        </p:txBody>
      </p:sp>
      <p:sp>
        <p:nvSpPr>
          <p:cNvPr id="12" name="Text Box 18">
            <a:hlinkClick r:id="rId3" action="ppaction://hlinksldjump"/>
            <a:extLst>
              <a:ext uri="{FF2B5EF4-FFF2-40B4-BE49-F238E27FC236}">
                <a16:creationId xmlns:a16="http://schemas.microsoft.com/office/drawing/2014/main" id="{C6A7A738-BD2B-4BE9-85F4-3AF08F861FA4}"/>
              </a:ext>
            </a:extLst>
          </p:cNvPr>
          <p:cNvSpPr txBox="1">
            <a:spLocks noChangeArrowheads="1"/>
          </p:cNvSpPr>
          <p:nvPr/>
        </p:nvSpPr>
        <p:spPr bwMode="auto">
          <a:xfrm>
            <a:off x="2599131" y="6336220"/>
            <a:ext cx="1626003" cy="515844"/>
          </a:xfrm>
          <a:prstGeom prst="rect">
            <a:avLst/>
          </a:prstGeom>
          <a:solidFill>
            <a:schemeClr val="accent1">
              <a:lumMod val="75000"/>
            </a:schemeClr>
          </a:solidFill>
          <a:ln w="38100" cmpd="dbl">
            <a:solidFill>
              <a:schemeClr val="tx1"/>
            </a:solidFill>
            <a:miter lim="800000"/>
            <a:headEnd/>
            <a:tailEnd/>
          </a:ln>
        </p:spPr>
        <p:txBody>
          <a:bodyPr wrap="square" lIns="0" tIns="0" rIns="0" bIns="0" anchor="ctr" anchorCtr="0">
            <a:noAutofit/>
          </a:bodyPr>
          <a:lstStyle/>
          <a:p>
            <a:pPr algn="ctr" defTabSz="1219170" fontAlgn="base">
              <a:lnSpc>
                <a:spcPct val="90000"/>
              </a:lnSpc>
              <a:spcBef>
                <a:spcPct val="0"/>
              </a:spcBef>
              <a:spcAft>
                <a:spcPct val="0"/>
              </a:spcAft>
              <a:defRPr/>
            </a:pPr>
            <a:r>
              <a:rPr lang="en-CA" sz="2133" dirty="0" err="1">
                <a:solidFill>
                  <a:schemeClr val="bg1"/>
                </a:solidFill>
                <a:latin typeface="Coptic1" pitchFamily="2" charset="0"/>
              </a:rPr>
              <a:t>Tou</a:t>
            </a:r>
            <a:r>
              <a:rPr lang="en-CA" sz="2133" dirty="0">
                <a:solidFill>
                  <a:schemeClr val="bg1"/>
                </a:solidFill>
                <a:latin typeface="Coptic1" pitchFamily="2" charset="0"/>
              </a:rPr>
              <a:t> </a:t>
            </a:r>
            <a:r>
              <a:rPr lang="en-CA" sz="2133" dirty="0" err="1">
                <a:solidFill>
                  <a:schemeClr val="bg1"/>
                </a:solidFill>
                <a:latin typeface="Coptic1" pitchFamily="2" charset="0"/>
              </a:rPr>
              <a:t>liyou</a:t>
            </a:r>
            <a:endParaRPr lang="en-US" sz="2267" dirty="0">
              <a:solidFill>
                <a:schemeClr val="bg1"/>
              </a:solidFill>
              <a:latin typeface="Arial" charset="0"/>
              <a:cs typeface="Arial" charset="0"/>
            </a:endParaRPr>
          </a:p>
        </p:txBody>
      </p:sp>
      <p:sp>
        <p:nvSpPr>
          <p:cNvPr id="14" name="Text Box 18">
            <a:hlinkClick r:id="rId4" action="ppaction://hlinksldjump"/>
            <a:extLst>
              <a:ext uri="{FF2B5EF4-FFF2-40B4-BE49-F238E27FC236}">
                <a16:creationId xmlns:a16="http://schemas.microsoft.com/office/drawing/2014/main" id="{3FC53A33-546E-4F2A-8EBA-617497EF9349}"/>
              </a:ext>
            </a:extLst>
          </p:cNvPr>
          <p:cNvSpPr txBox="1">
            <a:spLocks noChangeArrowheads="1"/>
          </p:cNvSpPr>
          <p:nvPr/>
        </p:nvSpPr>
        <p:spPr bwMode="auto">
          <a:xfrm>
            <a:off x="0" y="6342156"/>
            <a:ext cx="2406729" cy="515844"/>
          </a:xfrm>
          <a:prstGeom prst="rect">
            <a:avLst/>
          </a:prstGeom>
          <a:solidFill>
            <a:schemeClr val="accent1">
              <a:lumMod val="75000"/>
            </a:schemeClr>
          </a:solidFill>
          <a:ln w="38100" cmpd="dbl">
            <a:solidFill>
              <a:schemeClr val="tx1"/>
            </a:solidFill>
            <a:miter lim="800000"/>
            <a:headEnd/>
            <a:tailEnd/>
          </a:ln>
        </p:spPr>
        <p:txBody>
          <a:bodyPr wrap="square" lIns="0" tIns="0" rIns="0" bIns="0" anchor="ctr" anchorCtr="0">
            <a:noAutofit/>
          </a:bodyPr>
          <a:lstStyle/>
          <a:p>
            <a:pPr algn="ctr" defTabSz="1219170" fontAlgn="base">
              <a:lnSpc>
                <a:spcPct val="90000"/>
              </a:lnSpc>
              <a:spcBef>
                <a:spcPct val="0"/>
              </a:spcBef>
              <a:spcAft>
                <a:spcPct val="0"/>
              </a:spcAft>
              <a:defRPr/>
            </a:pPr>
            <a:r>
              <a:rPr lang="en-CA" sz="2133" dirty="0">
                <a:solidFill>
                  <a:schemeClr val="bg1"/>
                </a:solidFill>
                <a:latin typeface="Coptic1" pitchFamily="2" charset="0"/>
              </a:rPr>
              <a:t>T/n </a:t>
            </a:r>
            <a:r>
              <a:rPr lang="en-CA" sz="2133" dirty="0" err="1">
                <a:solidFill>
                  <a:schemeClr val="bg1"/>
                </a:solidFill>
                <a:latin typeface="Coptic1" pitchFamily="2" charset="0"/>
              </a:rPr>
              <a:t>A~nactacin</a:t>
            </a:r>
            <a:endParaRPr lang="en-US" sz="2267" dirty="0">
              <a:solidFill>
                <a:schemeClr val="bg1"/>
              </a:solidFill>
              <a:latin typeface="Arial" charset="0"/>
              <a:cs typeface="Arial" charset="0"/>
            </a:endParaRPr>
          </a:p>
        </p:txBody>
      </p:sp>
    </p:spTree>
    <p:extLst>
      <p:ext uri="{BB962C8B-B14F-4D97-AF65-F5344CB8AC3E}">
        <p14:creationId xmlns:p14="http://schemas.microsoft.com/office/powerpoint/2010/main" val="154926520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57795" name="Group 3"/>
          <p:cNvGraphicFramePr>
            <a:graphicFrameLocks noGrp="1"/>
          </p:cNvGraphicFramePr>
          <p:nvPr/>
        </p:nvGraphicFramePr>
        <p:xfrm>
          <a:off x="0" y="685800"/>
          <a:ext cx="12191999" cy="5989320"/>
        </p:xfrm>
        <a:graphic>
          <a:graphicData uri="http://schemas.openxmlformats.org/drawingml/2006/table">
            <a:tbl>
              <a:tblPr/>
              <a:tblGrid>
                <a:gridCol w="4427165">
                  <a:extLst>
                    <a:ext uri="{9D8B030D-6E8A-4147-A177-3AD203B41FA5}">
                      <a16:colId xmlns:a16="http://schemas.microsoft.com/office/drawing/2014/main" val="20000"/>
                    </a:ext>
                  </a:extLst>
                </a:gridCol>
                <a:gridCol w="4522281">
                  <a:extLst>
                    <a:ext uri="{9D8B030D-6E8A-4147-A177-3AD203B41FA5}">
                      <a16:colId xmlns:a16="http://schemas.microsoft.com/office/drawing/2014/main" val="20001"/>
                    </a:ext>
                  </a:extLst>
                </a:gridCol>
                <a:gridCol w="3242553">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CA" sz="4500" b="0" i="0" u="none" strike="noStrike" cap="none" normalizeH="0" baseline="0" dirty="0">
                          <a:ln>
                            <a:noFill/>
                          </a:ln>
                          <a:solidFill>
                            <a:schemeClr val="tx1"/>
                          </a:solidFill>
                          <a:effectLst/>
                          <a:latin typeface="Coptic1" pitchFamily="2" charset="0"/>
                          <a:cs typeface="Arial" pitchFamily="34" charset="0"/>
                        </a:rPr>
                        <a:t>Ton </a:t>
                      </a:r>
                      <a:r>
                        <a:rPr kumimoji="0" lang="en-CA" sz="4500" b="0" i="0" u="none" strike="noStrike" cap="none" normalizeH="0" baseline="0" dirty="0" err="1">
                          <a:ln>
                            <a:noFill/>
                          </a:ln>
                          <a:solidFill>
                            <a:schemeClr val="tx1"/>
                          </a:solidFill>
                          <a:effectLst/>
                          <a:latin typeface="Coptic1" pitchFamily="2" charset="0"/>
                          <a:cs typeface="Arial" pitchFamily="34" charset="0"/>
                        </a:rPr>
                        <a:t>cun</a:t>
                      </a:r>
                      <a:r>
                        <a:rPr kumimoji="0" lang="en-CA" sz="4500" b="0" i="0" u="none" strike="noStrike" cap="none" normalizeH="0" baseline="0" dirty="0">
                          <a:ln>
                            <a:noFill/>
                          </a:ln>
                          <a:solidFill>
                            <a:schemeClr val="tx1"/>
                          </a:solidFill>
                          <a:effectLst/>
                          <a:latin typeface="Coptic1" pitchFamily="2" charset="0"/>
                          <a:cs typeface="Arial" pitchFamily="34" charset="0"/>
                        </a:rPr>
                        <a:t> </a:t>
                      </a:r>
                      <a:r>
                        <a:rPr kumimoji="0" lang="en-CA" sz="4500" b="0" i="0" u="none" strike="noStrike" cap="none" normalizeH="0" baseline="0" dirty="0" err="1">
                          <a:ln>
                            <a:noFill/>
                          </a:ln>
                          <a:solidFill>
                            <a:schemeClr val="tx1"/>
                          </a:solidFill>
                          <a:effectLst/>
                          <a:latin typeface="Coptic1" pitchFamily="2" charset="0"/>
                          <a:cs typeface="Arial" pitchFamily="34" charset="0"/>
                        </a:rPr>
                        <a:t>anar,on</a:t>
                      </a:r>
                      <a:r>
                        <a:rPr kumimoji="0" lang="en-CA" sz="4500" b="0" i="0" u="none" strike="noStrike" cap="none" normalizeH="0" baseline="0" dirty="0">
                          <a:ln>
                            <a:noFill/>
                          </a:ln>
                          <a:solidFill>
                            <a:schemeClr val="tx1"/>
                          </a:solidFill>
                          <a:effectLst/>
                          <a:latin typeface="Coptic1" pitchFamily="2" charset="0"/>
                          <a:cs typeface="Arial" pitchFamily="34" charset="0"/>
                        </a:rPr>
                        <a:t> Logon Patri </a:t>
                      </a:r>
                      <a:r>
                        <a:rPr kumimoji="0" lang="en-CA" sz="4500" b="0" i="0" u="none" strike="noStrike" cap="none" normalizeH="0" baseline="0" dirty="0" err="1">
                          <a:ln>
                            <a:noFill/>
                          </a:ln>
                          <a:solidFill>
                            <a:schemeClr val="tx1"/>
                          </a:solidFill>
                          <a:effectLst/>
                          <a:latin typeface="Coptic1" pitchFamily="2" charset="0"/>
                          <a:cs typeface="Arial" pitchFamily="34" charset="0"/>
                        </a:rPr>
                        <a:t>ke</a:t>
                      </a:r>
                      <a:r>
                        <a:rPr kumimoji="0" lang="en-CA" sz="4500" b="0" i="0" u="none" strike="noStrike" cap="none" normalizeH="0" baseline="0" dirty="0">
                          <a:ln>
                            <a:noFill/>
                          </a:ln>
                          <a:solidFill>
                            <a:schemeClr val="tx1"/>
                          </a:solidFill>
                          <a:effectLst/>
                          <a:latin typeface="Coptic1" pitchFamily="2" charset="0"/>
                          <a:cs typeface="Arial" pitchFamily="34" charset="0"/>
                        </a:rPr>
                        <a:t> </a:t>
                      </a:r>
                      <a:r>
                        <a:rPr kumimoji="0" lang="en-CA" sz="4500" b="0" i="0" u="none" strike="noStrike" cap="none" normalizeH="0" baseline="0" dirty="0" err="1">
                          <a:ln>
                            <a:noFill/>
                          </a:ln>
                          <a:solidFill>
                            <a:schemeClr val="tx1"/>
                          </a:solidFill>
                          <a:effectLst/>
                          <a:latin typeface="Coptic1" pitchFamily="2" charset="0"/>
                          <a:cs typeface="Arial" pitchFamily="34" charset="0"/>
                        </a:rPr>
                        <a:t>P~neumati</a:t>
                      </a:r>
                      <a:r>
                        <a:rPr kumimoji="0" lang="en-CA" sz="4500" b="0" i="0" u="none" strike="noStrike" cap="none" normalizeH="0" baseline="0" dirty="0">
                          <a:ln>
                            <a:noFill/>
                          </a:ln>
                          <a:solidFill>
                            <a:schemeClr val="tx1"/>
                          </a:solidFill>
                          <a:effectLst/>
                          <a:latin typeface="Coptic1" pitchFamily="2" charset="0"/>
                          <a:cs typeface="Arial" pitchFamily="34" charset="0"/>
                        </a:rPr>
                        <a:t>: ton </a:t>
                      </a:r>
                      <a:r>
                        <a:rPr kumimoji="0" lang="en-CA" sz="4500" b="0" i="0" u="none" strike="noStrike" cap="none" normalizeH="0" baseline="0" dirty="0" err="1">
                          <a:ln>
                            <a:noFill/>
                          </a:ln>
                          <a:solidFill>
                            <a:schemeClr val="tx1"/>
                          </a:solidFill>
                          <a:effectLst/>
                          <a:latin typeface="Coptic1" pitchFamily="2" charset="0"/>
                          <a:cs typeface="Arial" pitchFamily="34" charset="0"/>
                        </a:rPr>
                        <a:t>ekparyenou</a:t>
                      </a:r>
                      <a:r>
                        <a:rPr kumimoji="0" lang="en-CA" sz="4500" b="0" i="0" u="none" strike="noStrike" cap="none" normalizeH="0" baseline="0" dirty="0">
                          <a:ln>
                            <a:noFill/>
                          </a:ln>
                          <a:solidFill>
                            <a:schemeClr val="tx1"/>
                          </a:solidFill>
                          <a:effectLst/>
                          <a:latin typeface="Coptic1" pitchFamily="2" charset="0"/>
                          <a:cs typeface="Arial" pitchFamily="34" charset="0"/>
                        </a:rPr>
                        <a:t> </a:t>
                      </a:r>
                      <a:r>
                        <a:rPr kumimoji="0" lang="en-CA" sz="4500" b="0" i="0" u="none" strike="noStrike" cap="none" normalizeH="0" baseline="0" dirty="0" err="1">
                          <a:ln>
                            <a:noFill/>
                          </a:ln>
                          <a:solidFill>
                            <a:schemeClr val="tx1"/>
                          </a:solidFill>
                          <a:effectLst/>
                          <a:latin typeface="Coptic1" pitchFamily="2" charset="0"/>
                          <a:cs typeface="Arial" pitchFamily="34" charset="0"/>
                        </a:rPr>
                        <a:t>te,yenta</a:t>
                      </a:r>
                      <a:r>
                        <a:rPr kumimoji="0" lang="en-CA" sz="4500" b="0" i="0" u="none" strike="noStrike" cap="none" normalizeH="0" baseline="0" dirty="0">
                          <a:ln>
                            <a:noFill/>
                          </a:ln>
                          <a:solidFill>
                            <a:schemeClr val="tx1"/>
                          </a:solidFill>
                          <a:effectLst/>
                          <a:latin typeface="Coptic1" pitchFamily="2" charset="0"/>
                          <a:cs typeface="Arial" pitchFamily="34" charset="0"/>
                        </a:rPr>
                        <a:t> </a:t>
                      </a:r>
                      <a:r>
                        <a:rPr kumimoji="0" lang="en-CA" sz="4500" b="0" i="0" u="none" strike="noStrike" cap="none" normalizeH="0" baseline="0" dirty="0" err="1">
                          <a:ln>
                            <a:noFill/>
                          </a:ln>
                          <a:solidFill>
                            <a:schemeClr val="tx1"/>
                          </a:solidFill>
                          <a:effectLst/>
                          <a:latin typeface="Coptic1" pitchFamily="2" charset="0"/>
                          <a:cs typeface="Arial" pitchFamily="34" charset="0"/>
                        </a:rPr>
                        <a:t>ic</a:t>
                      </a:r>
                      <a:r>
                        <a:rPr kumimoji="0" lang="en-CA" sz="4500" b="0" i="0" u="none" strike="noStrike" cap="none" normalizeH="0" baseline="0" dirty="0">
                          <a:ln>
                            <a:noFill/>
                          </a:ln>
                          <a:solidFill>
                            <a:schemeClr val="tx1"/>
                          </a:solidFill>
                          <a:effectLst/>
                          <a:latin typeface="Coptic1" pitchFamily="2" charset="0"/>
                          <a:cs typeface="Arial" pitchFamily="34" charset="0"/>
                        </a:rPr>
                        <a:t> cwt/</a:t>
                      </a:r>
                      <a:r>
                        <a:rPr kumimoji="0" lang="en-CA" sz="4500" b="0" i="0" u="none" strike="noStrike" cap="none" normalizeH="0" baseline="0" dirty="0" err="1">
                          <a:ln>
                            <a:noFill/>
                          </a:ln>
                          <a:solidFill>
                            <a:schemeClr val="tx1"/>
                          </a:solidFill>
                          <a:effectLst/>
                          <a:latin typeface="Coptic1" pitchFamily="2" charset="0"/>
                          <a:cs typeface="Arial" pitchFamily="34" charset="0"/>
                        </a:rPr>
                        <a:t>rian</a:t>
                      </a:r>
                      <a:r>
                        <a:rPr kumimoji="0" lang="en-CA" sz="4500" b="0" i="0" u="none" strike="noStrike" cap="none" normalizeH="0" baseline="0" dirty="0">
                          <a:ln>
                            <a:noFill/>
                          </a:ln>
                          <a:solidFill>
                            <a:schemeClr val="tx1"/>
                          </a:solidFill>
                          <a:effectLst/>
                          <a:latin typeface="Coptic1" pitchFamily="2" charset="0"/>
                          <a:cs typeface="Arial" pitchFamily="34" charset="0"/>
                        </a:rPr>
                        <a:t> /~mon:</a:t>
                      </a:r>
                      <a:endParaRPr kumimoji="0" lang="en-US" sz="45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Nous louons et nous glorifions avec foi le Verbe consubstantiel au Père et au Saint-Esprit dans l’éternité, né de la vierge pour notre salut,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نسبحكَ نحن المؤمنين ونمجدٌ الكلمة </a:t>
                      </a:r>
                      <a:r>
                        <a:rPr kumimoji="0" lang="ar-SA" sz="4800" b="0" i="0" u="none" strike="noStrike" cap="none" normalizeH="0" baseline="0" dirty="0" err="1">
                          <a:ln>
                            <a:noFill/>
                          </a:ln>
                          <a:solidFill>
                            <a:schemeClr val="tx1"/>
                          </a:solidFill>
                          <a:effectLst/>
                          <a:latin typeface="Arial" charset="0"/>
                          <a:cs typeface="Arial" charset="0"/>
                        </a:rPr>
                        <a:t>المساوى</a:t>
                      </a:r>
                      <a:r>
                        <a:rPr kumimoji="0" lang="ar-SA"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err="1">
                          <a:ln>
                            <a:noFill/>
                          </a:ln>
                          <a:solidFill>
                            <a:schemeClr val="tx1"/>
                          </a:solidFill>
                          <a:effectLst/>
                          <a:latin typeface="Arial" charset="0"/>
                          <a:cs typeface="Arial" charset="0"/>
                        </a:rPr>
                        <a:t>للآب</a:t>
                      </a:r>
                      <a:r>
                        <a:rPr kumimoji="0" lang="ar-SA" sz="4800" b="0" i="0" u="none" strike="noStrike" cap="none" normalizeH="0" baseline="0" dirty="0">
                          <a:ln>
                            <a:noFill/>
                          </a:ln>
                          <a:solidFill>
                            <a:schemeClr val="tx1"/>
                          </a:solidFill>
                          <a:effectLst/>
                          <a:latin typeface="Arial" charset="0"/>
                          <a:cs typeface="Arial" charset="0"/>
                        </a:rPr>
                        <a:t> والروح </a:t>
                      </a:r>
                      <a:r>
                        <a:rPr kumimoji="0" lang="ar-SA" sz="4800" b="0" i="0" u="none" strike="noStrike" cap="none" normalizeH="0" baseline="0" dirty="0" err="1">
                          <a:ln>
                            <a:noFill/>
                          </a:ln>
                          <a:solidFill>
                            <a:schemeClr val="tx1"/>
                          </a:solidFill>
                          <a:effectLst/>
                          <a:latin typeface="Arial" charset="0"/>
                          <a:cs typeface="Arial" charset="0"/>
                        </a:rPr>
                        <a:t>فى</a:t>
                      </a:r>
                      <a:r>
                        <a:rPr kumimoji="0" lang="ar-SA"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err="1">
                          <a:ln>
                            <a:noFill/>
                          </a:ln>
                          <a:solidFill>
                            <a:schemeClr val="tx1"/>
                          </a:solidFill>
                          <a:effectLst/>
                          <a:latin typeface="Arial" charset="0"/>
                          <a:cs typeface="Arial" charset="0"/>
                        </a:rPr>
                        <a:t>الازليه</a:t>
                      </a:r>
                      <a:r>
                        <a:rPr kumimoji="0" lang="ar-SA" sz="4800" b="0" i="0" u="none" strike="noStrike" cap="none" normalizeH="0" baseline="0" dirty="0">
                          <a:ln>
                            <a:noFill/>
                          </a:ln>
                          <a:solidFill>
                            <a:schemeClr val="tx1"/>
                          </a:solidFill>
                          <a:effectLst/>
                          <a:latin typeface="Arial" charset="0"/>
                          <a:cs typeface="Arial" charset="0"/>
                        </a:rPr>
                        <a:t>، المولود من العذراء، لخلصٌنا،</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218B3BA3-8531-4525-8552-541DCE09A9ED}"/>
              </a:ext>
            </a:extLst>
          </p:cNvPr>
          <p:cNvGraphicFramePr>
            <a:graphicFrameLocks noGrp="1"/>
          </p:cNvGraphicFramePr>
          <p:nvPr/>
        </p:nvGraphicFramePr>
        <p:xfrm>
          <a:off x="2032000" y="43903"/>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518609473"/>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t>Ton </a:t>
                      </a:r>
                      <a:r>
                        <a:rPr lang="en-US" sz="2400" b="0" dirty="0" err="1"/>
                        <a:t>Seena</a:t>
                      </a:r>
                      <a:r>
                        <a:rPr lang="en-US" sz="2400" b="0" dirty="0"/>
                        <a:t> - </a:t>
                      </a:r>
                      <a:r>
                        <a:rPr lang="en-CA" sz="2400" b="0" dirty="0">
                          <a:latin typeface="New Athanasius" pitchFamily="34" charset="0"/>
                        </a:rPr>
                        <a:t>Ton </a:t>
                      </a:r>
                      <a:r>
                        <a:rPr lang="en-CA" sz="2400" b="0" dirty="0" err="1">
                          <a:latin typeface="New Athanasius" pitchFamily="34" charset="0"/>
                        </a:rPr>
                        <a:t>cuna</a:t>
                      </a:r>
                      <a:r>
                        <a:rPr lang="en-CA" sz="2400" b="0" dirty="0"/>
                        <a:t> </a:t>
                      </a:r>
                      <a:r>
                        <a:rPr lang="en-US" sz="2400" b="0" dirty="0"/>
                        <a:t> - </a:t>
                      </a:r>
                      <a:r>
                        <a:rPr lang="ar-EG" sz="2400" b="0" dirty="0"/>
                        <a:t>تون </a:t>
                      </a:r>
                      <a:r>
                        <a:rPr lang="ar-EG" sz="2400" b="0" dirty="0" err="1"/>
                        <a:t>ثينا</a:t>
                      </a:r>
                      <a:r>
                        <a:rPr lang="en-US" sz="2400" b="0" dirty="0"/>
                        <a:t> </a:t>
                      </a: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205634"/>
                  </a:ext>
                </a:extLst>
              </a:tr>
            </a:tbl>
          </a:graphicData>
        </a:graphic>
      </p:graphicFrame>
    </p:spTree>
    <p:extLst>
      <p:ext uri="{BB962C8B-B14F-4D97-AF65-F5344CB8AC3E}">
        <p14:creationId xmlns:p14="http://schemas.microsoft.com/office/powerpoint/2010/main" val="37560596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58839" name="Group 23"/>
          <p:cNvGraphicFramePr>
            <a:graphicFrameLocks noGrp="1"/>
          </p:cNvGraphicFramePr>
          <p:nvPr/>
        </p:nvGraphicFramePr>
        <p:xfrm>
          <a:off x="0" y="0"/>
          <a:ext cx="12192000" cy="6675120"/>
        </p:xfrm>
        <a:graphic>
          <a:graphicData uri="http://schemas.openxmlformats.org/drawingml/2006/table">
            <a:tbl>
              <a:tblPr/>
              <a:tblGrid>
                <a:gridCol w="4419600">
                  <a:extLst>
                    <a:ext uri="{9D8B030D-6E8A-4147-A177-3AD203B41FA5}">
                      <a16:colId xmlns:a16="http://schemas.microsoft.com/office/drawing/2014/main" val="20000"/>
                    </a:ext>
                  </a:extLst>
                </a:gridCol>
                <a:gridCol w="4466096">
                  <a:extLst>
                    <a:ext uri="{9D8B030D-6E8A-4147-A177-3AD203B41FA5}">
                      <a16:colId xmlns:a16="http://schemas.microsoft.com/office/drawing/2014/main" val="20001"/>
                    </a:ext>
                  </a:extLst>
                </a:gridCol>
                <a:gridCol w="3306304">
                  <a:extLst>
                    <a:ext uri="{9D8B030D-6E8A-4147-A177-3AD203B41FA5}">
                      <a16:colId xmlns:a16="http://schemas.microsoft.com/office/drawing/2014/main" val="20002"/>
                    </a:ext>
                  </a:extLst>
                </a:gridCol>
              </a:tblGrid>
              <a:tr h="6675120">
                <a:tc>
                  <a:txBody>
                    <a:bodyPr/>
                    <a:lstStyle/>
                    <a:p>
                      <a:pPr marL="0" marR="0" lvl="0" indent="0" algn="just" defTabSz="914400" rtl="0" eaLnBrk="1" fontAlgn="base" latinLnBrk="0" hangingPunct="1">
                        <a:lnSpc>
                          <a:spcPct val="90000"/>
                        </a:lnSpc>
                        <a:spcBef>
                          <a:spcPts val="0"/>
                        </a:spcBef>
                        <a:spcAft>
                          <a:spcPct val="0"/>
                        </a:spcAft>
                        <a:buClrTx/>
                        <a:buSzTx/>
                        <a:buFontTx/>
                        <a:buNone/>
                        <a:tabLst/>
                      </a:pPr>
                      <a:r>
                        <a:rPr kumimoji="0" lang="en-CA" sz="4000" b="0" i="0" u="none" strike="noStrike" cap="none" normalizeH="0" baseline="0" dirty="0" err="1">
                          <a:ln>
                            <a:noFill/>
                          </a:ln>
                          <a:solidFill>
                            <a:schemeClr val="tx1"/>
                          </a:solidFill>
                          <a:effectLst/>
                          <a:latin typeface="Coptic1" pitchFamily="2" charset="0"/>
                          <a:cs typeface="Arial" charset="0"/>
                        </a:rPr>
                        <a:t>anumn</a:t>
                      </a:r>
                      <a:r>
                        <a:rPr kumimoji="0" lang="en-CA" sz="4000" b="0" i="0" u="none" strike="noStrike" cap="none" normalizeH="0" baseline="0" dirty="0">
                          <a:ln>
                            <a:noFill/>
                          </a:ln>
                          <a:solidFill>
                            <a:schemeClr val="tx1"/>
                          </a:solidFill>
                          <a:effectLst/>
                          <a:latin typeface="Coptic1" pitchFamily="2" charset="0"/>
                          <a:cs typeface="Arial" charset="0"/>
                        </a:rPr>
                        <a:t>/</a:t>
                      </a:r>
                      <a:r>
                        <a:rPr kumimoji="0" lang="en-CA" sz="4000" b="0" i="0" u="none" strike="noStrike" cap="none" normalizeH="0" baseline="0" dirty="0" err="1">
                          <a:ln>
                            <a:noFill/>
                          </a:ln>
                          <a:solidFill>
                            <a:schemeClr val="tx1"/>
                          </a:solidFill>
                          <a:effectLst/>
                          <a:latin typeface="Coptic1" pitchFamily="2" charset="0"/>
                          <a:cs typeface="Arial" charset="0"/>
                        </a:rPr>
                        <a:t>cwmen</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picti</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ke</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p~rockun</a:t>
                      </a:r>
                      <a:r>
                        <a:rPr kumimoji="0" lang="en-CA" sz="4000" b="0" i="0" u="none" strike="noStrike" cap="none" normalizeH="0" baseline="0" dirty="0">
                          <a:ln>
                            <a:noFill/>
                          </a:ln>
                          <a:solidFill>
                            <a:schemeClr val="tx1"/>
                          </a:solidFill>
                          <a:effectLst/>
                          <a:latin typeface="Coptic1" pitchFamily="2" charset="0"/>
                          <a:cs typeface="Arial" charset="0"/>
                        </a:rPr>
                        <a:t>/</a:t>
                      </a:r>
                      <a:r>
                        <a:rPr kumimoji="0" lang="en-CA" sz="4000" b="0" i="0" u="none" strike="noStrike" cap="none" normalizeH="0" baseline="0" dirty="0" err="1">
                          <a:ln>
                            <a:noFill/>
                          </a:ln>
                          <a:solidFill>
                            <a:schemeClr val="tx1"/>
                          </a:solidFill>
                          <a:effectLst/>
                          <a:latin typeface="Coptic1" pitchFamily="2" charset="0"/>
                          <a:cs typeface="Arial" charset="0"/>
                        </a:rPr>
                        <a:t>cwmen</a:t>
                      </a:r>
                      <a:r>
                        <a:rPr kumimoji="0" lang="en-CA" sz="40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90000"/>
                        </a:lnSpc>
                        <a:spcBef>
                          <a:spcPts val="0"/>
                        </a:spcBef>
                        <a:spcAft>
                          <a:spcPct val="0"/>
                        </a:spcAft>
                        <a:buClrTx/>
                        <a:buSzTx/>
                        <a:buFontTx/>
                        <a:buNone/>
                        <a:tabLst/>
                      </a:pPr>
                      <a:r>
                        <a:rPr kumimoji="0" lang="en-CA" sz="4000" b="0" i="0" u="none" strike="noStrike" cap="none" normalizeH="0" baseline="0" dirty="0" err="1">
                          <a:ln>
                            <a:noFill/>
                          </a:ln>
                          <a:solidFill>
                            <a:schemeClr val="tx1"/>
                          </a:solidFill>
                          <a:effectLst/>
                          <a:latin typeface="Coptic1" pitchFamily="2" charset="0"/>
                          <a:cs typeface="Arial" charset="0"/>
                        </a:rPr>
                        <a:t>o~ti</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udok</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ce</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carki</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a~nelyin</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en</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tw</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c~tauro</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ke</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yanaton</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pomine</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ke</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e~gire</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touc</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teynew~o</a:t>
                      </a:r>
                      <a:r>
                        <a:rPr kumimoji="0" lang="en-CA" sz="4000" b="0" i="0" u="none" strike="noStrike" cap="none" normalizeH="0" baseline="0" dirty="0">
                          <a:ln>
                            <a:noFill/>
                          </a:ln>
                          <a:solidFill>
                            <a:schemeClr val="tx1"/>
                          </a:solidFill>
                          <a:effectLst/>
                          <a:latin typeface="Coptic1" pitchFamily="2" charset="0"/>
                          <a:cs typeface="Arial" charset="0"/>
                        </a:rPr>
                        <a:t>~: tac </a:t>
                      </a:r>
                      <a:r>
                        <a:rPr kumimoji="0" lang="en-CA" sz="4000" b="0" i="0" u="none" strike="noStrike" cap="none" normalizeH="0" baseline="0" dirty="0" err="1">
                          <a:ln>
                            <a:noFill/>
                          </a:ln>
                          <a:solidFill>
                            <a:schemeClr val="tx1"/>
                          </a:solidFill>
                          <a:effectLst/>
                          <a:latin typeface="Coptic1" pitchFamily="2" charset="0"/>
                          <a:cs typeface="Arial" charset="0"/>
                        </a:rPr>
                        <a:t>ent</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endoxw</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a~nactaci</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autou</a:t>
                      </a:r>
                      <a:r>
                        <a:rPr kumimoji="0" lang="en-CA" sz="4000" b="0" i="0" u="none" strike="noStrike" cap="none" normalizeH="0" baseline="0" dirty="0">
                          <a:ln>
                            <a:noFill/>
                          </a:ln>
                          <a:solidFill>
                            <a:schemeClr val="tx1"/>
                          </a:solidFill>
                          <a:effectLst/>
                          <a:latin typeface="Coptic1" pitchFamily="2" charset="0"/>
                          <a:cs typeface="Arial" charset="0"/>
                        </a:rPr>
                        <a:t>.</a:t>
                      </a:r>
                      <a:endParaRPr kumimoji="0" lang="en-US" sz="4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Parce qu’Il lui a plu d’être crucifié corporellement</a:t>
                      </a:r>
                      <a:r>
                        <a:rPr kumimoji="0" lang="fr-CA" sz="3700" b="0" i="0" u="none" strike="noStrike" cap="none" normalizeH="0" baseline="0" dirty="0">
                          <a:ln>
                            <a:noFill/>
                          </a:ln>
                          <a:solidFill>
                            <a:schemeClr val="tx1"/>
                          </a:solidFill>
                          <a:effectLst/>
                          <a:latin typeface="Arial" charset="0"/>
                          <a:cs typeface="Arial" charset="0"/>
                        </a:rPr>
                        <a:t>,</a:t>
                      </a:r>
                      <a:r>
                        <a:rPr kumimoji="0" lang="fr-CA" sz="4300" b="0" i="0" u="none" strike="noStrike" cap="none" normalizeH="0" baseline="0" dirty="0">
                          <a:ln>
                            <a:noFill/>
                          </a:ln>
                          <a:solidFill>
                            <a:schemeClr val="tx1"/>
                          </a:solidFill>
                          <a:effectLst/>
                          <a:latin typeface="Arial" charset="0"/>
                          <a:cs typeface="Arial" charset="0"/>
                        </a:rPr>
                        <a:t> et de supporter la mort, et de relever les morts par sa glorieuse résurrection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err="1">
                          <a:ln>
                            <a:noFill/>
                          </a:ln>
                          <a:solidFill>
                            <a:schemeClr val="tx1"/>
                          </a:solidFill>
                          <a:effectLst/>
                          <a:latin typeface="Arial" charset="0"/>
                          <a:cs typeface="Arial" charset="0"/>
                        </a:rPr>
                        <a:t>لانه</a:t>
                      </a:r>
                      <a:r>
                        <a:rPr kumimoji="0" lang="ar-SA" sz="4800" b="0" i="0" u="none" strike="noStrike" cap="none" normalizeH="0" baseline="0" dirty="0">
                          <a:ln>
                            <a:noFill/>
                          </a:ln>
                          <a:solidFill>
                            <a:schemeClr val="tx1"/>
                          </a:solidFill>
                          <a:effectLst/>
                          <a:latin typeface="Arial" charset="0"/>
                          <a:cs typeface="Arial" charset="0"/>
                        </a:rPr>
                        <a:t> سرَ </a:t>
                      </a:r>
                      <a:r>
                        <a:rPr kumimoji="0" lang="ar-SA" sz="4800" b="0" i="0" u="none" strike="noStrike" cap="none" normalizeH="0" baseline="0" dirty="0" err="1">
                          <a:ln>
                            <a:noFill/>
                          </a:ln>
                          <a:solidFill>
                            <a:schemeClr val="tx1"/>
                          </a:solidFill>
                          <a:effectLst/>
                          <a:latin typeface="Arial" charset="0"/>
                          <a:cs typeface="Arial" charset="0"/>
                        </a:rPr>
                        <a:t>وارضى</a:t>
                      </a:r>
                      <a:r>
                        <a:rPr kumimoji="0" lang="ar-SA" sz="4800" b="0" i="0" u="none" strike="noStrike" cap="none" normalizeH="0" baseline="0" dirty="0">
                          <a:ln>
                            <a:noFill/>
                          </a:ln>
                          <a:solidFill>
                            <a:schemeClr val="tx1"/>
                          </a:solidFill>
                          <a:effectLst/>
                          <a:latin typeface="Arial" charset="0"/>
                          <a:cs typeface="Arial" charset="0"/>
                        </a:rPr>
                        <a:t> بالجسد أن يعلوا على الصليب، ويحتمل الموت وينهض الموتى </a:t>
                      </a:r>
                      <a:r>
                        <a:rPr kumimoji="0" lang="ar-SA" sz="4800" b="0" i="0" u="none" strike="noStrike" cap="none" normalizeH="0" baseline="0" dirty="0" err="1">
                          <a:ln>
                            <a:noFill/>
                          </a:ln>
                          <a:solidFill>
                            <a:schemeClr val="tx1"/>
                          </a:solidFill>
                          <a:effectLst/>
                          <a:latin typeface="Arial" charset="0"/>
                          <a:cs typeface="Arial" charset="0"/>
                        </a:rPr>
                        <a:t>بقيامتة</a:t>
                      </a:r>
                      <a:r>
                        <a:rPr kumimoji="0" lang="ar-SA" sz="4800" b="0" i="0" u="none" strike="noStrike" cap="none" normalizeH="0" baseline="0" dirty="0">
                          <a:ln>
                            <a:noFill/>
                          </a:ln>
                          <a:solidFill>
                            <a:schemeClr val="tx1"/>
                          </a:solidFill>
                          <a:effectLst/>
                          <a:latin typeface="Arial" charset="0"/>
                          <a:cs typeface="Arial" charset="0"/>
                        </a:rPr>
                        <a:t> المجيدة. </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80957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72">
            <a:extLst>
              <a:ext uri="{FF2B5EF4-FFF2-40B4-BE49-F238E27FC236}">
                <a16:creationId xmlns:a16="http://schemas.microsoft.com/office/drawing/2014/main" id="{C1295344-B1B4-947C-2E5D-0ED33BB041D9}"/>
              </a:ext>
            </a:extLst>
          </p:cNvPr>
          <p:cNvGraphicFramePr>
            <a:graphicFrameLocks noGrp="1"/>
          </p:cNvGraphicFramePr>
          <p:nvPr/>
        </p:nvGraphicFramePr>
        <p:xfrm>
          <a:off x="0" y="5011166"/>
          <a:ext cx="12192000" cy="946404"/>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7909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400" b="0" i="0" u="sng" strike="noStrike" cap="none" normalizeH="0" baseline="0" dirty="0">
                          <a:ln>
                            <a:noFill/>
                          </a:ln>
                          <a:solidFill>
                            <a:srgbClr val="D3B688"/>
                          </a:solidFill>
                          <a:effectLst/>
                          <a:latin typeface="Arial" charset="0"/>
                          <a:cs typeface="Arial" charset="0"/>
                        </a:rPr>
                        <a:t>Prêtre: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Notre Père qui es aux cieux…</a:t>
                      </a:r>
                      <a:endParaRPr kumimoji="0" lang="en-US" sz="28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2400" b="0" i="0" u="sng" strike="noStrike" cap="none" normalizeH="0" baseline="0" dirty="0">
                          <a:ln>
                            <a:noFill/>
                          </a:ln>
                          <a:solidFill>
                            <a:srgbClr val="D3B688"/>
                          </a:solidFill>
                          <a:effectLst/>
                          <a:latin typeface="Arial" charset="0"/>
                          <a:cs typeface="Arial" charset="0"/>
                        </a:rPr>
                        <a:t>الكاهن:</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100" b="0" i="0" u="none" strike="noStrike" cap="none" normalizeH="0" baseline="0" dirty="0">
                          <a:ln>
                            <a:noFill/>
                          </a:ln>
                          <a:solidFill>
                            <a:schemeClr val="tx1"/>
                          </a:solidFill>
                          <a:effectLst/>
                          <a:latin typeface="Arial" charset="0"/>
                          <a:cs typeface="Arial" charset="0"/>
                        </a:rPr>
                        <a:t>أبانا الذي في السموات</a:t>
                      </a: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 name="Group 47">
            <a:extLst>
              <a:ext uri="{FF2B5EF4-FFF2-40B4-BE49-F238E27FC236}">
                <a16:creationId xmlns:a16="http://schemas.microsoft.com/office/drawing/2014/main" id="{84DF0AF7-0892-6F42-FC85-7D4C601FEEC6}"/>
              </a:ext>
            </a:extLst>
          </p:cNvPr>
          <p:cNvGraphicFramePr>
            <a:graphicFrameLocks/>
          </p:cNvGraphicFramePr>
          <p:nvPr/>
        </p:nvGraphicFramePr>
        <p:xfrm>
          <a:off x="0" y="209550"/>
          <a:ext cx="12192000" cy="4545330"/>
        </p:xfrm>
        <a:graphic>
          <a:graphicData uri="http://schemas.openxmlformats.org/drawingml/2006/table">
            <a:tbl>
              <a:tblPr/>
              <a:tblGrid>
                <a:gridCol w="4236936">
                  <a:extLst>
                    <a:ext uri="{9D8B030D-6E8A-4147-A177-3AD203B41FA5}">
                      <a16:colId xmlns:a16="http://schemas.microsoft.com/office/drawing/2014/main" val="20000"/>
                    </a:ext>
                  </a:extLst>
                </a:gridCol>
                <a:gridCol w="4461753">
                  <a:extLst>
                    <a:ext uri="{9D8B030D-6E8A-4147-A177-3AD203B41FA5}">
                      <a16:colId xmlns:a16="http://schemas.microsoft.com/office/drawing/2014/main" val="20001"/>
                    </a:ext>
                  </a:extLst>
                </a:gridCol>
                <a:gridCol w="3493311">
                  <a:extLst>
                    <a:ext uri="{9D8B030D-6E8A-4147-A177-3AD203B41FA5}">
                      <a16:colId xmlns:a16="http://schemas.microsoft.com/office/drawing/2014/main" val="20002"/>
                    </a:ext>
                  </a:extLst>
                </a:gridCol>
              </a:tblGrid>
              <a:tr h="28446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err="1">
                          <a:ln>
                            <a:noFill/>
                          </a:ln>
                          <a:solidFill>
                            <a:srgbClr val="D3B688"/>
                          </a:solidFill>
                          <a:effectLst/>
                          <a:latin typeface="Coptic1" pitchFamily="2" charset="0"/>
                          <a:cs typeface="Arial" charset="0"/>
                        </a:rPr>
                        <a:t>Piou</a:t>
                      </a:r>
                      <a:r>
                        <a:rPr kumimoji="0" lang="en-US" sz="2400" b="0" i="0" u="sng" strike="noStrike" cap="none" normalizeH="0" baseline="0" dirty="0">
                          <a:ln>
                            <a:noFill/>
                          </a:ln>
                          <a:solidFill>
                            <a:srgbClr val="D3B688"/>
                          </a:solidFill>
                          <a:effectLst/>
                          <a:latin typeface="Coptic1" pitchFamily="2" charset="0"/>
                          <a:cs typeface="Arial" charset="0"/>
                        </a:rPr>
                        <a:t>/b:</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Fc~marwout</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n~je</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pip~neuma</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eyouab</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m~parakl</a:t>
                      </a:r>
                      <a:r>
                        <a:rPr kumimoji="0" lang="en-US" sz="3600" b="0" i="0" u="none" strike="noStrike" cap="none" normalizeH="0" baseline="0" dirty="0">
                          <a:ln>
                            <a:noFill/>
                          </a:ln>
                          <a:solidFill>
                            <a:schemeClr val="tx1"/>
                          </a:solidFill>
                          <a:effectLst/>
                          <a:latin typeface="Coptic1" pitchFamily="2" charset="0"/>
                          <a:cs typeface="Arial" charset="0"/>
                        </a:rPr>
                        <a:t>/ton</a:t>
                      </a:r>
                      <a:endParaRPr kumimoji="0" lang="en-US" sz="4400" b="0" i="0" u="none" strike="noStrike" cap="none" normalizeH="0" baseline="0" dirty="0">
                        <a:ln>
                          <a:noFill/>
                        </a:ln>
                        <a:solidFill>
                          <a:schemeClr val="tx1"/>
                        </a:solidFill>
                        <a:effectLst/>
                        <a:latin typeface="Avva_Shenouda" pitchFamily="34" charset="0"/>
                        <a:cs typeface="Arial" charset="0"/>
                      </a:endParaRPr>
                    </a:p>
                  </a:txBody>
                  <a:tcPr marT="34290" marB="3429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Prêtre:</a:t>
                      </a:r>
                      <a:r>
                        <a:rPr kumimoji="0" lang="fr-CA" sz="2400" b="0" i="0" u="none" strike="noStrike" cap="none" normalizeH="0" baseline="0" dirty="0">
                          <a:ln>
                            <a:noFill/>
                          </a:ln>
                          <a:solidFill>
                            <a:srgbClr val="D3B688"/>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Béni soit Le Saint Esprit, Le  Paraclet.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cap="fla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مُبَارك الروح القدس المُعزّى.</a:t>
                      </a:r>
                      <a:endParaRPr kumimoji="0" lang="en-US"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7007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err="1">
                          <a:ln>
                            <a:noFill/>
                          </a:ln>
                          <a:solidFill>
                            <a:srgbClr val="D3B688"/>
                          </a:solidFill>
                          <a:effectLst/>
                          <a:latin typeface="Coptic1" pitchFamily="2" charset="0"/>
                          <a:cs typeface="Arial" charset="0"/>
                        </a:rPr>
                        <a:t>Pidiakwn</a:t>
                      </a:r>
                      <a:r>
                        <a:rPr kumimoji="0" lang="en-US" sz="2400" b="0" i="0" u="sng" strike="noStrike" cap="none" normalizeH="0" baseline="0" dirty="0">
                          <a:ln>
                            <a:noFill/>
                          </a:ln>
                          <a:solidFill>
                            <a:srgbClr val="D3B688"/>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Coptic1" pitchFamily="2" charset="0"/>
                          <a:cs typeface="Arial" charset="0"/>
                        </a:rPr>
                        <a:t>Am/n.</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Diacre:</a:t>
                      </a:r>
                      <a:r>
                        <a:rPr kumimoji="0" lang="fr-CA" sz="2400" b="1" i="0" u="none" strike="noStrike" cap="none" normalizeH="0" baseline="0" dirty="0">
                          <a:ln>
                            <a:noFill/>
                          </a:ln>
                          <a:solidFill>
                            <a:srgbClr val="D3B688"/>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Amen.</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الشماس:</a:t>
                      </a:r>
                      <a:endParaRPr kumimoji="0" lang="en-CA" sz="24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آمين.</a:t>
                      </a:r>
                      <a:endParaRPr kumimoji="0" lang="en-US" sz="4000" b="0" i="0" u="none" strike="noStrike" cap="none" normalizeH="0" baseline="0" dirty="0">
                        <a:ln>
                          <a:noFill/>
                        </a:ln>
                        <a:solidFill>
                          <a:schemeClr val="tx1"/>
                        </a:solidFill>
                        <a:effectLst/>
                        <a:latin typeface="Coptic1" pitchFamily="2"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9269989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53749" name="Group 53"/>
          <p:cNvGraphicFramePr>
            <a:graphicFrameLocks noGrp="1"/>
          </p:cNvGraphicFramePr>
          <p:nvPr/>
        </p:nvGraphicFramePr>
        <p:xfrm>
          <a:off x="0" y="685800"/>
          <a:ext cx="12192000" cy="5984240"/>
        </p:xfrm>
        <a:graphic>
          <a:graphicData uri="http://schemas.openxmlformats.org/drawingml/2006/table">
            <a:tbl>
              <a:tblPr/>
              <a:tblGrid>
                <a:gridCol w="4978400">
                  <a:extLst>
                    <a:ext uri="{9D8B030D-6E8A-4147-A177-3AD203B41FA5}">
                      <a16:colId xmlns:a16="http://schemas.microsoft.com/office/drawing/2014/main" val="20000"/>
                    </a:ext>
                  </a:extLst>
                </a:gridCol>
                <a:gridCol w="4010616">
                  <a:extLst>
                    <a:ext uri="{9D8B030D-6E8A-4147-A177-3AD203B41FA5}">
                      <a16:colId xmlns:a16="http://schemas.microsoft.com/office/drawing/2014/main" val="20001"/>
                    </a:ext>
                  </a:extLst>
                </a:gridCol>
                <a:gridCol w="3202984">
                  <a:extLst>
                    <a:ext uri="{9D8B030D-6E8A-4147-A177-3AD203B41FA5}">
                      <a16:colId xmlns:a16="http://schemas.microsoft.com/office/drawing/2014/main" val="20002"/>
                    </a:ext>
                  </a:extLst>
                </a:gridCol>
              </a:tblGrid>
              <a:tr h="59842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900" b="0" i="0" u="none" strike="noStrike" cap="none" normalizeH="0" baseline="0" dirty="0" err="1">
                          <a:ln>
                            <a:noFill/>
                          </a:ln>
                          <a:solidFill>
                            <a:schemeClr val="tx1"/>
                          </a:solidFill>
                          <a:effectLst/>
                          <a:latin typeface="Coptic1" pitchFamily="2" charset="0"/>
                          <a:cs typeface="Arial" charset="0"/>
                        </a:rPr>
                        <a:t>Tou</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liyou</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cv~ragicyen</a:t>
                      </a:r>
                      <a:r>
                        <a:rPr kumimoji="0" lang="en-CA" sz="3900" b="0" i="0" u="none" strike="noStrike" cap="none" normalizeH="0" baseline="0" dirty="0">
                          <a:ln>
                            <a:noFill/>
                          </a:ln>
                          <a:solidFill>
                            <a:schemeClr val="tx1"/>
                          </a:solidFill>
                          <a:effectLst/>
                          <a:latin typeface="Coptic1" pitchFamily="2" charset="0"/>
                          <a:cs typeface="Arial" charset="0"/>
                        </a:rPr>
                        <a:t> toc </a:t>
                      </a:r>
                      <a:r>
                        <a:rPr kumimoji="0" lang="en-CA" sz="3900" b="0" i="0" u="none" strike="noStrike" cap="none" normalizeH="0" baseline="0" dirty="0" err="1">
                          <a:ln>
                            <a:noFill/>
                          </a:ln>
                          <a:solidFill>
                            <a:schemeClr val="tx1"/>
                          </a:solidFill>
                          <a:effectLst/>
                          <a:latin typeface="Coptic1" pitchFamily="2" charset="0"/>
                          <a:cs typeface="Arial" charset="0"/>
                        </a:rPr>
                        <a:t>u~po</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twn</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I~oudew~n</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ke</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ctratiw</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twn</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vilac</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contwn</a:t>
                      </a:r>
                      <a:r>
                        <a:rPr kumimoji="0" lang="en-CA" sz="3900" b="0" i="0" u="none" strike="noStrike" cap="none" normalizeH="0" baseline="0" dirty="0">
                          <a:ln>
                            <a:noFill/>
                          </a:ln>
                          <a:solidFill>
                            <a:schemeClr val="tx1"/>
                          </a:solidFill>
                          <a:effectLst/>
                          <a:latin typeface="Coptic1" pitchFamily="2" charset="0"/>
                          <a:cs typeface="Arial" charset="0"/>
                        </a:rPr>
                        <a:t> to </a:t>
                      </a:r>
                      <a:r>
                        <a:rPr kumimoji="0" lang="en-CA" sz="3900" b="0" i="0" u="none" strike="noStrike" cap="none" normalizeH="0" baseline="0" dirty="0" err="1">
                          <a:ln>
                            <a:noFill/>
                          </a:ln>
                          <a:solidFill>
                            <a:schemeClr val="tx1"/>
                          </a:solidFill>
                          <a:effectLst/>
                          <a:latin typeface="Coptic1" pitchFamily="2" charset="0"/>
                          <a:cs typeface="Arial" charset="0"/>
                        </a:rPr>
                        <a:t>a,ranton</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cou</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cwma</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a~nect</a:t>
                      </a:r>
                      <a:r>
                        <a:rPr kumimoji="0" lang="en-CA" sz="3900" b="0" i="0" u="none" strike="noStrike" cap="none" normalizeH="0" baseline="0" dirty="0">
                          <a:ln>
                            <a:noFill/>
                          </a:ln>
                          <a:solidFill>
                            <a:schemeClr val="tx1"/>
                          </a:solidFill>
                          <a:effectLst/>
                          <a:latin typeface="Coptic1" pitchFamily="2" charset="0"/>
                          <a:cs typeface="Arial" charset="0"/>
                        </a:rPr>
                        <a:t>/c tri/~</a:t>
                      </a:r>
                      <a:r>
                        <a:rPr kumimoji="0" lang="en-CA" sz="3900" b="0" i="0" u="none" strike="noStrike" cap="none" normalizeH="0" baseline="0" dirty="0" err="1">
                          <a:ln>
                            <a:noFill/>
                          </a:ln>
                          <a:solidFill>
                            <a:schemeClr val="tx1"/>
                          </a:solidFill>
                          <a:effectLst/>
                          <a:latin typeface="Coptic1" pitchFamily="2" charset="0"/>
                          <a:cs typeface="Arial" charset="0"/>
                        </a:rPr>
                        <a:t>meroc</a:t>
                      </a:r>
                      <a:r>
                        <a:rPr kumimoji="0" lang="en-CA" sz="3900" b="0" i="0" u="none" strike="noStrike" cap="none" normalizeH="0" baseline="0" dirty="0">
                          <a:ln>
                            <a:noFill/>
                          </a:ln>
                          <a:solidFill>
                            <a:schemeClr val="tx1"/>
                          </a:solidFill>
                          <a:effectLst/>
                          <a:latin typeface="Coptic1" pitchFamily="2" charset="0"/>
                          <a:cs typeface="Arial" charset="0"/>
                        </a:rPr>
                        <a:t> cwt/r: </a:t>
                      </a:r>
                      <a:r>
                        <a:rPr kumimoji="0" lang="en-CA" sz="3900" b="0" i="0" u="none" strike="noStrike" cap="none" normalizeH="0" baseline="0" dirty="0" err="1">
                          <a:ln>
                            <a:noFill/>
                          </a:ln>
                          <a:solidFill>
                            <a:schemeClr val="tx1"/>
                          </a:solidFill>
                          <a:effectLst/>
                          <a:latin typeface="Coptic1" pitchFamily="2" charset="0"/>
                          <a:cs typeface="Arial" charset="0"/>
                        </a:rPr>
                        <a:t>dwroumenoc</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tw</a:t>
                      </a:r>
                      <a:r>
                        <a:rPr kumimoji="0" lang="en-CA" sz="3900" b="0" i="0" u="none" strike="noStrike" cap="none" normalizeH="0" baseline="0" dirty="0">
                          <a:ln>
                            <a:noFill/>
                          </a:ln>
                          <a:solidFill>
                            <a:schemeClr val="tx1"/>
                          </a:solidFill>
                          <a:effectLst/>
                          <a:latin typeface="Coptic1" pitchFamily="2" charset="0"/>
                          <a:cs typeface="Arial" charset="0"/>
                        </a:rPr>
                        <a:t> </a:t>
                      </a:r>
                      <a:r>
                        <a:rPr kumimoji="0" lang="en-CA" sz="3900" b="0" i="0" u="none" strike="noStrike" cap="none" normalizeH="0" baseline="0" dirty="0" err="1">
                          <a:ln>
                            <a:noFill/>
                          </a:ln>
                          <a:solidFill>
                            <a:schemeClr val="tx1"/>
                          </a:solidFill>
                          <a:effectLst/>
                          <a:latin typeface="Coptic1" pitchFamily="2" charset="0"/>
                          <a:cs typeface="Arial" charset="0"/>
                        </a:rPr>
                        <a:t>kocmw</a:t>
                      </a:r>
                      <a:r>
                        <a:rPr kumimoji="0" lang="en-CA" sz="3900" b="0" i="0" u="none" strike="noStrike" cap="none" normalizeH="0" baseline="0" dirty="0">
                          <a:ln>
                            <a:noFill/>
                          </a:ln>
                          <a:solidFill>
                            <a:schemeClr val="tx1"/>
                          </a:solidFill>
                          <a:effectLst/>
                          <a:latin typeface="Coptic1" pitchFamily="2" charset="0"/>
                          <a:cs typeface="Arial" charset="0"/>
                        </a:rPr>
                        <a:t> t/n </a:t>
                      </a:r>
                      <a:r>
                        <a:rPr kumimoji="0" lang="en-CA" sz="3900" b="0" i="0" u="none" strike="noStrike" cap="none" normalizeH="0" baseline="0" dirty="0" err="1">
                          <a:ln>
                            <a:noFill/>
                          </a:ln>
                          <a:solidFill>
                            <a:schemeClr val="tx1"/>
                          </a:solidFill>
                          <a:effectLst/>
                          <a:latin typeface="Coptic1" pitchFamily="2" charset="0"/>
                          <a:cs typeface="Arial" charset="0"/>
                        </a:rPr>
                        <a:t>zw</a:t>
                      </a:r>
                      <a:r>
                        <a:rPr kumimoji="0" lang="en-CA" sz="3900" b="0" i="0" u="none" strike="noStrike" cap="none" normalizeH="0" baseline="0" dirty="0">
                          <a:ln>
                            <a:noFill/>
                          </a:ln>
                          <a:solidFill>
                            <a:schemeClr val="tx1"/>
                          </a:solidFill>
                          <a:effectLst/>
                          <a:latin typeface="Coptic1" pitchFamily="2" charset="0"/>
                          <a:cs typeface="Arial" charset="0"/>
                        </a:rPr>
                        <a:t>/~n.</a:t>
                      </a:r>
                      <a:endParaRPr kumimoji="0" lang="en-US" sz="3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Pendant que le rocher était scellé par les Juifs et Ton corps était gardé par les soldats, Tu ressuscita le troisième jour  O Sauveur, donnant la vie au monde.</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إن الحجر لما ختم من اليهود وجسدك الطاهر حفظ من الجند، قمت في اليوم الثالث أيها المخلص. مانحاً العالم الحياة.</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au 4">
            <a:extLst>
              <a:ext uri="{FF2B5EF4-FFF2-40B4-BE49-F238E27FC236}">
                <a16:creationId xmlns:a16="http://schemas.microsoft.com/office/drawing/2014/main" id="{43429307-C7A6-43BA-9DC2-99239E4AB01B}"/>
              </a:ext>
            </a:extLst>
          </p:cNvPr>
          <p:cNvGraphicFramePr>
            <a:graphicFrameLocks noGrp="1"/>
          </p:cNvGraphicFramePr>
          <p:nvPr/>
        </p:nvGraphicFramePr>
        <p:xfrm>
          <a:off x="2032000" y="43903"/>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518609473"/>
                    </a:ext>
                  </a:extLst>
                </a:gridCol>
              </a:tblGrid>
              <a:tr h="457200">
                <a:tc>
                  <a:txBody>
                    <a:bodyPr/>
                    <a:lstStyle/>
                    <a:p>
                      <a:pPr algn="ctr"/>
                      <a:r>
                        <a:rPr lang="en-CA" sz="2400" b="0" dirty="0" err="1"/>
                        <a:t>Tolitho</a:t>
                      </a:r>
                      <a:r>
                        <a:rPr lang="en-CA" sz="2400" b="0" dirty="0"/>
                        <a:t> </a:t>
                      </a:r>
                      <a:r>
                        <a:rPr lang="fr-CA" sz="2400" b="0" dirty="0"/>
                        <a:t>- </a:t>
                      </a:r>
                      <a:r>
                        <a:rPr lang="en-CA" sz="2400" b="0" dirty="0" err="1">
                          <a:latin typeface="Coptic1" pitchFamily="2" charset="0"/>
                        </a:rPr>
                        <a:t>Tou</a:t>
                      </a:r>
                      <a:r>
                        <a:rPr lang="en-CA" sz="2400" b="0" dirty="0">
                          <a:latin typeface="Coptic1" pitchFamily="2" charset="0"/>
                        </a:rPr>
                        <a:t> </a:t>
                      </a:r>
                      <a:r>
                        <a:rPr lang="en-CA" sz="2400" b="0" dirty="0" err="1">
                          <a:latin typeface="Coptic1" pitchFamily="2" charset="0"/>
                        </a:rPr>
                        <a:t>liyou</a:t>
                      </a:r>
                      <a:r>
                        <a:rPr lang="en-CA" sz="2400" b="0" dirty="0">
                          <a:latin typeface="Coptic1" pitchFamily="2" charset="0"/>
                        </a:rPr>
                        <a:t> </a:t>
                      </a:r>
                      <a:r>
                        <a:rPr lang="en-CA" sz="2400" b="0" dirty="0">
                          <a:latin typeface="CS Copt" pitchFamily="2" charset="0"/>
                        </a:rPr>
                        <a:t>-</a:t>
                      </a:r>
                      <a:r>
                        <a:rPr lang="ar-EG" sz="2400" b="0" dirty="0" err="1">
                          <a:latin typeface="CS Copt" pitchFamily="2" charset="0"/>
                        </a:rPr>
                        <a:t>توليثو</a:t>
                      </a:r>
                      <a:endParaRPr lang="fr-FR" sz="24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205634"/>
                  </a:ext>
                </a:extLst>
              </a:tr>
            </a:tbl>
          </a:graphicData>
        </a:graphic>
      </p:graphicFrame>
      <p:sp>
        <p:nvSpPr>
          <p:cNvPr id="7" name="Action Button: Custom 6">
            <a:hlinkClick r:id="rId3" action="ppaction://hlinksldjump" highlightClick="1"/>
            <a:extLst>
              <a:ext uri="{FF2B5EF4-FFF2-40B4-BE49-F238E27FC236}">
                <a16:creationId xmlns:a16="http://schemas.microsoft.com/office/drawing/2014/main" id="{07C3BF5C-F3C5-4385-B16F-AB4465622C09}"/>
              </a:ext>
            </a:extLst>
          </p:cNvPr>
          <p:cNvSpPr/>
          <p:nvPr/>
        </p:nvSpPr>
        <p:spPr bwMode="auto">
          <a:xfrm>
            <a:off x="1727200" y="6629400"/>
            <a:ext cx="711200" cy="228600"/>
          </a:xfrm>
          <a:prstGeom prst="actionButtonBlank">
            <a:avLst/>
          </a:prstGeom>
          <a:gradFill flip="none" rotWithShape="1">
            <a:gsLst>
              <a:gs pos="100000">
                <a:schemeClr val="accent2"/>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algn="ctr" defTabSz="1219170" fontAlgn="base">
              <a:spcBef>
                <a:spcPct val="20000"/>
              </a:spcBef>
              <a:spcAft>
                <a:spcPct val="0"/>
              </a:spcAft>
              <a:defRPr/>
            </a:pPr>
            <a:r>
              <a:rPr lang="en-CA" sz="1467" b="1" dirty="0">
                <a:solidFill>
                  <a:srgbClr val="C00000"/>
                </a:solidFill>
                <a:latin typeface="Arial" charset="0"/>
                <a:cs typeface="Arial" charset="0"/>
              </a:rPr>
              <a:t>Menu</a:t>
            </a:r>
          </a:p>
        </p:txBody>
      </p:sp>
    </p:spTree>
    <p:extLst>
      <p:ext uri="{BB962C8B-B14F-4D97-AF65-F5344CB8AC3E}">
        <p14:creationId xmlns:p14="http://schemas.microsoft.com/office/powerpoint/2010/main" val="93947309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59895" name="Group 55"/>
          <p:cNvGraphicFramePr>
            <a:graphicFrameLocks noGrp="1"/>
          </p:cNvGraphicFramePr>
          <p:nvPr>
            <p:extLst>
              <p:ext uri="{D42A27DB-BD31-4B8C-83A1-F6EECF244321}">
                <p14:modId xmlns:p14="http://schemas.microsoft.com/office/powerpoint/2010/main" val="137326730"/>
              </p:ext>
            </p:extLst>
          </p:nvPr>
        </p:nvGraphicFramePr>
        <p:xfrm>
          <a:off x="0" y="0"/>
          <a:ext cx="12192000" cy="5989320"/>
        </p:xfrm>
        <a:graphic>
          <a:graphicData uri="http://schemas.openxmlformats.org/drawingml/2006/table">
            <a:tbl>
              <a:tblPr/>
              <a:tblGrid>
                <a:gridCol w="4773039">
                  <a:extLst>
                    <a:ext uri="{9D8B030D-6E8A-4147-A177-3AD203B41FA5}">
                      <a16:colId xmlns:a16="http://schemas.microsoft.com/office/drawing/2014/main" val="20000"/>
                    </a:ext>
                  </a:extLst>
                </a:gridCol>
                <a:gridCol w="4574161">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90000"/>
                        </a:lnSpc>
                        <a:spcBef>
                          <a:spcPts val="0"/>
                        </a:spcBef>
                        <a:spcAft>
                          <a:spcPct val="0"/>
                        </a:spcAft>
                        <a:buClrTx/>
                        <a:buSzTx/>
                        <a:buFontTx/>
                        <a:buNone/>
                        <a:tabLst/>
                      </a:pPr>
                      <a:r>
                        <a:rPr kumimoji="0" lang="en-CA" sz="4000" b="0" i="0" u="none" strike="noStrike" cap="none" normalizeH="0" baseline="0" dirty="0" err="1">
                          <a:ln>
                            <a:noFill/>
                          </a:ln>
                          <a:solidFill>
                            <a:schemeClr val="tx1"/>
                          </a:solidFill>
                          <a:effectLst/>
                          <a:latin typeface="Coptic1" pitchFamily="2" charset="0"/>
                          <a:cs typeface="Arial" charset="0"/>
                        </a:rPr>
                        <a:t>Dia</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touto</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e~dunamic</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twn</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o~uranwn</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e~bow~n</a:t>
                      </a:r>
                      <a:r>
                        <a:rPr kumimoji="0" lang="en-CA" sz="4000" b="0" i="0" u="none" strike="noStrike" cap="none" normalizeH="0" baseline="0" dirty="0">
                          <a:ln>
                            <a:noFill/>
                          </a:ln>
                          <a:solidFill>
                            <a:schemeClr val="tx1"/>
                          </a:solidFill>
                          <a:effectLst/>
                          <a:latin typeface="Coptic1" pitchFamily="2" charset="0"/>
                          <a:cs typeface="Arial" charset="0"/>
                        </a:rPr>
                        <a:t> ci </a:t>
                      </a:r>
                      <a:r>
                        <a:rPr kumimoji="0" lang="en-CA" sz="4000" b="0" i="0" u="none" strike="noStrike" cap="none" normalizeH="0" baseline="0" dirty="0" err="1">
                          <a:ln>
                            <a:noFill/>
                          </a:ln>
                          <a:solidFill>
                            <a:schemeClr val="tx1"/>
                          </a:solidFill>
                          <a:effectLst/>
                          <a:latin typeface="Coptic1" pitchFamily="2" charset="0"/>
                          <a:cs typeface="Arial" charset="0"/>
                        </a:rPr>
                        <a:t>zwo~dota</a:t>
                      </a:r>
                      <a:r>
                        <a:rPr kumimoji="0" lang="en-CA" sz="4000" b="0" i="0" u="none" strike="noStrike" cap="none" normalizeH="0" baseline="0" dirty="0">
                          <a:ln>
                            <a:noFill/>
                          </a:ln>
                          <a:solidFill>
                            <a:schemeClr val="tx1"/>
                          </a:solidFill>
                          <a:effectLst/>
                          <a:latin typeface="Coptic1" pitchFamily="2" charset="0"/>
                          <a:cs typeface="Arial" charset="0"/>
                        </a:rPr>
                        <a:t>: doxa t/ </a:t>
                      </a:r>
                      <a:r>
                        <a:rPr kumimoji="0" lang="en-CA" sz="4000" b="0" i="0" u="none" strike="noStrike" cap="none" normalizeH="0" baseline="0" dirty="0" err="1">
                          <a:ln>
                            <a:noFill/>
                          </a:ln>
                          <a:solidFill>
                            <a:schemeClr val="tx1"/>
                          </a:solidFill>
                          <a:effectLst/>
                          <a:latin typeface="Coptic1" pitchFamily="2" charset="0"/>
                          <a:cs typeface="Arial" charset="0"/>
                        </a:rPr>
                        <a:t>a~nactaci</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cou</a:t>
                      </a:r>
                      <a:r>
                        <a:rPr kumimoji="0" lang="en-CA" sz="4000" b="0" i="0" u="none" strike="noStrike" cap="none" normalizeH="0" baseline="0" dirty="0">
                          <a:ln>
                            <a:noFill/>
                          </a:ln>
                          <a:solidFill>
                            <a:schemeClr val="tx1"/>
                          </a:solidFill>
                          <a:effectLst/>
                          <a:latin typeface="Coptic1" pitchFamily="2" charset="0"/>
                          <a:cs typeface="Arial" charset="0"/>
                        </a:rPr>
                        <a:t> &lt;~</a:t>
                      </a:r>
                      <a:r>
                        <a:rPr kumimoji="0" lang="en-CA" sz="4000" b="0" i="0" u="none" strike="noStrike" cap="none" normalizeH="0" baseline="0" dirty="0" err="1">
                          <a:ln>
                            <a:noFill/>
                          </a:ln>
                          <a:solidFill>
                            <a:schemeClr val="tx1"/>
                          </a:solidFill>
                          <a:effectLst/>
                          <a:latin typeface="Coptic1" pitchFamily="2" charset="0"/>
                          <a:cs typeface="Arial" charset="0"/>
                        </a:rPr>
                        <a:t>ricte</a:t>
                      </a:r>
                      <a:r>
                        <a:rPr kumimoji="0" lang="en-CA" sz="4000" b="0" i="0" u="none" strike="noStrike" cap="none" normalizeH="0" baseline="0" dirty="0">
                          <a:ln>
                            <a:noFill/>
                          </a:ln>
                          <a:solidFill>
                            <a:schemeClr val="tx1"/>
                          </a:solidFill>
                          <a:effectLst/>
                          <a:latin typeface="Coptic1" pitchFamily="2" charset="0"/>
                          <a:cs typeface="Arial" charset="0"/>
                        </a:rPr>
                        <a:t>: doxa t/ </a:t>
                      </a:r>
                      <a:r>
                        <a:rPr kumimoji="0" lang="en-CA" sz="4000" b="0" i="0" u="none" strike="noStrike" cap="none" normalizeH="0" baseline="0" dirty="0" err="1">
                          <a:ln>
                            <a:noFill/>
                          </a:ln>
                          <a:solidFill>
                            <a:schemeClr val="tx1"/>
                          </a:solidFill>
                          <a:effectLst/>
                          <a:latin typeface="Coptic1" pitchFamily="2" charset="0"/>
                          <a:cs typeface="Arial" charset="0"/>
                        </a:rPr>
                        <a:t>bacilia</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cou</a:t>
                      </a:r>
                      <a:r>
                        <a:rPr kumimoji="0" lang="en-CA" sz="4000" b="0" i="0" u="none" strike="noStrike" cap="none" normalizeH="0" baseline="0" dirty="0">
                          <a:ln>
                            <a:noFill/>
                          </a:ln>
                          <a:solidFill>
                            <a:schemeClr val="tx1"/>
                          </a:solidFill>
                          <a:effectLst/>
                          <a:latin typeface="Coptic1" pitchFamily="2" charset="0"/>
                          <a:cs typeface="Arial" charset="0"/>
                        </a:rPr>
                        <a:t>: doxa t/ </a:t>
                      </a:r>
                      <a:r>
                        <a:rPr kumimoji="0" lang="en-CA" sz="4000" b="0" i="0" u="none" strike="noStrike" cap="none" normalizeH="0" baseline="0" dirty="0" err="1">
                          <a:ln>
                            <a:noFill/>
                          </a:ln>
                          <a:solidFill>
                            <a:schemeClr val="tx1"/>
                          </a:solidFill>
                          <a:effectLst/>
                          <a:latin typeface="Coptic1" pitchFamily="2" charset="0"/>
                          <a:cs typeface="Arial" charset="0"/>
                        </a:rPr>
                        <a:t>oikonomia</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cou</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mone</a:t>
                      </a:r>
                      <a:r>
                        <a:rPr kumimoji="0" lang="en-CA" sz="4000" b="0" i="0" u="none" strike="noStrike" cap="none" normalizeH="0" baseline="0" dirty="0">
                          <a:ln>
                            <a:noFill/>
                          </a:ln>
                          <a:solidFill>
                            <a:schemeClr val="tx1"/>
                          </a:solidFill>
                          <a:effectLst/>
                          <a:latin typeface="Coptic1" pitchFamily="2" charset="0"/>
                          <a:cs typeface="Arial" charset="0"/>
                        </a:rPr>
                        <a:t> </a:t>
                      </a:r>
                      <a:r>
                        <a:rPr kumimoji="0" lang="en-CA" sz="4000" b="0" i="0" u="none" strike="noStrike" cap="none" normalizeH="0" baseline="0" dirty="0" err="1">
                          <a:ln>
                            <a:noFill/>
                          </a:ln>
                          <a:solidFill>
                            <a:schemeClr val="tx1"/>
                          </a:solidFill>
                          <a:effectLst/>
                          <a:latin typeface="Coptic1" pitchFamily="2" charset="0"/>
                          <a:cs typeface="Arial" charset="0"/>
                        </a:rPr>
                        <a:t>vilany~rwpe</a:t>
                      </a:r>
                      <a:r>
                        <a:rPr kumimoji="0" lang="en-CA" sz="2000" b="0" i="0" u="none" strike="noStrike" cap="none" normalizeH="0" baseline="0" dirty="0">
                          <a:ln>
                            <a:noFill/>
                          </a:ln>
                          <a:solidFill>
                            <a:schemeClr val="tx1"/>
                          </a:solidFill>
                          <a:effectLst/>
                          <a:latin typeface="Coptic1" pitchFamily="2" charset="0"/>
                          <a:cs typeface="Arial" charset="0"/>
                        </a:rPr>
                        <a:t>.</a:t>
                      </a:r>
                      <a:r>
                        <a:rPr kumimoji="0" lang="en-CA" sz="4000" b="0" i="0" u="none" strike="noStrike" cap="none" normalizeH="0" baseline="0" dirty="0">
                          <a:ln>
                            <a:noFill/>
                          </a:ln>
                          <a:solidFill>
                            <a:schemeClr val="tx1"/>
                          </a:solidFill>
                          <a:effectLst/>
                          <a:latin typeface="Coptic1" pitchFamily="2" charset="0"/>
                          <a:cs typeface="Arial" charset="0"/>
                        </a:rPr>
                        <a:t> </a:t>
                      </a:r>
                      <a:endParaRPr kumimoji="0" lang="en-US" sz="4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Pour cette raison, les forces célestes crient vers Toi: «O donneur de la vie, gloire </a:t>
                      </a:r>
                      <a:r>
                        <a:rPr kumimoji="0" lang="en-US" sz="3600" b="0" i="0" u="none" strike="noStrike" cap="none" normalizeH="0" baseline="0" dirty="0">
                          <a:ln>
                            <a:noFill/>
                          </a:ln>
                          <a:solidFill>
                            <a:schemeClr val="tx1"/>
                          </a:solidFill>
                          <a:effectLst/>
                          <a:latin typeface="Arial" charset="0"/>
                          <a:cs typeface="Arial" charset="0"/>
                        </a:rPr>
                        <a:t>à</a:t>
                      </a:r>
                      <a:r>
                        <a:rPr kumimoji="0" lang="fr-CA" sz="3600" b="0" i="0" u="none" strike="noStrike" cap="none" normalizeH="0" baseline="0" dirty="0">
                          <a:ln>
                            <a:noFill/>
                          </a:ln>
                          <a:solidFill>
                            <a:schemeClr val="tx1"/>
                          </a:solidFill>
                          <a:effectLst/>
                          <a:latin typeface="Arial" charset="0"/>
                          <a:cs typeface="Arial" charset="0"/>
                        </a:rPr>
                        <a:t> Ta résurrection. O Christ, gloire </a:t>
                      </a:r>
                      <a:r>
                        <a:rPr kumimoji="0" lang="en-US" sz="3600" b="0" i="0" u="none" strike="noStrike" cap="none" normalizeH="0" baseline="0" dirty="0">
                          <a:ln>
                            <a:noFill/>
                          </a:ln>
                          <a:solidFill>
                            <a:schemeClr val="tx1"/>
                          </a:solidFill>
                          <a:effectLst/>
                          <a:latin typeface="Arial" charset="0"/>
                          <a:cs typeface="Arial" charset="0"/>
                        </a:rPr>
                        <a:t>à</a:t>
                      </a:r>
                      <a:r>
                        <a:rPr kumimoji="0" lang="fr-CA" sz="3600" b="0" i="0" u="none" strike="noStrike" cap="none" normalizeH="0" baseline="0" dirty="0">
                          <a:ln>
                            <a:noFill/>
                          </a:ln>
                          <a:solidFill>
                            <a:schemeClr val="tx1"/>
                          </a:solidFill>
                          <a:effectLst/>
                          <a:latin typeface="Arial" charset="0"/>
                          <a:cs typeface="Arial" charset="0"/>
                        </a:rPr>
                        <a:t> Ton royaume, gloire </a:t>
                      </a:r>
                      <a:r>
                        <a:rPr kumimoji="0" lang="en-US" sz="3600" b="0" i="0" u="none" strike="noStrike" cap="none" normalizeH="0" baseline="0" dirty="0">
                          <a:ln>
                            <a:noFill/>
                          </a:ln>
                          <a:solidFill>
                            <a:schemeClr val="tx1"/>
                          </a:solidFill>
                          <a:effectLst/>
                          <a:latin typeface="Arial" charset="0"/>
                          <a:cs typeface="Arial" charset="0"/>
                        </a:rPr>
                        <a:t>à</a:t>
                      </a:r>
                      <a:r>
                        <a:rPr kumimoji="0" lang="fr-CA" sz="3600" b="0" i="0" u="none" strike="noStrike" cap="none" normalizeH="0" baseline="0" dirty="0">
                          <a:ln>
                            <a:noFill/>
                          </a:ln>
                          <a:solidFill>
                            <a:schemeClr val="tx1"/>
                          </a:solidFill>
                          <a:effectLst/>
                          <a:latin typeface="Arial" charset="0"/>
                          <a:cs typeface="Arial" charset="0"/>
                        </a:rPr>
                        <a:t> Ton économie, Toi le seul ami du genre humain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لأجل هذا قوات السموات هتفوا إليك يا واهب الحياة المجد لقيامتك أيها المسيح، المجد لملكك </a:t>
                      </a:r>
                      <a:r>
                        <a:rPr kumimoji="0" lang="ar-EG"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المجد لتدبير يا محب البشر وحدك.</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059628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55"/>
          <p:cNvGraphicFramePr>
            <a:graphicFrameLocks noGrp="1"/>
          </p:cNvGraphicFramePr>
          <p:nvPr/>
        </p:nvGraphicFramePr>
        <p:xfrm>
          <a:off x="1" y="685800"/>
          <a:ext cx="12191999" cy="5989320"/>
        </p:xfrm>
        <a:graphic>
          <a:graphicData uri="http://schemas.openxmlformats.org/drawingml/2006/table">
            <a:tbl>
              <a:tblPr/>
              <a:tblGrid>
                <a:gridCol w="4622800">
                  <a:extLst>
                    <a:ext uri="{9D8B030D-6E8A-4147-A177-3AD203B41FA5}">
                      <a16:colId xmlns:a16="http://schemas.microsoft.com/office/drawing/2014/main" val="20000"/>
                    </a:ext>
                  </a:extLst>
                </a:gridCol>
                <a:gridCol w="4592320">
                  <a:extLst>
                    <a:ext uri="{9D8B030D-6E8A-4147-A177-3AD203B41FA5}">
                      <a16:colId xmlns:a16="http://schemas.microsoft.com/office/drawing/2014/main" val="20001"/>
                    </a:ext>
                  </a:extLst>
                </a:gridCol>
                <a:gridCol w="297687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90000"/>
                        </a:lnSpc>
                        <a:spcBef>
                          <a:spcPts val="0"/>
                        </a:spcBef>
                        <a:spcAft>
                          <a:spcPct val="0"/>
                        </a:spcAft>
                        <a:buClrTx/>
                        <a:buSzTx/>
                        <a:buFontTx/>
                        <a:buNone/>
                        <a:tabLst/>
                      </a:pPr>
                      <a:r>
                        <a:rPr lang="en-CA" sz="4300" dirty="0">
                          <a:latin typeface="Coptic1" pitchFamily="2" charset="0"/>
                        </a:rPr>
                        <a:t>T/n </a:t>
                      </a:r>
                      <a:r>
                        <a:rPr lang="en-CA" sz="4300" dirty="0" err="1">
                          <a:latin typeface="Coptic1" pitchFamily="2" charset="0"/>
                        </a:rPr>
                        <a:t>a~nactacin</a:t>
                      </a:r>
                      <a:r>
                        <a:rPr lang="en-CA" sz="4300" dirty="0">
                          <a:latin typeface="Coptic1" pitchFamily="2" charset="0"/>
                        </a:rPr>
                        <a:t> </a:t>
                      </a:r>
                      <a:r>
                        <a:rPr lang="en-CA" sz="4300" dirty="0" err="1">
                          <a:latin typeface="Coptic1" pitchFamily="2" charset="0"/>
                        </a:rPr>
                        <a:t>cou</a:t>
                      </a:r>
                      <a:r>
                        <a:rPr lang="en-CA" sz="4300" dirty="0">
                          <a:latin typeface="Coptic1" pitchFamily="2" charset="0"/>
                        </a:rPr>
                        <a:t> &lt;~</a:t>
                      </a:r>
                      <a:r>
                        <a:rPr lang="en-CA" sz="4300" dirty="0" err="1">
                          <a:latin typeface="Coptic1" pitchFamily="2" charset="0"/>
                        </a:rPr>
                        <a:t>ricte</a:t>
                      </a:r>
                      <a:r>
                        <a:rPr lang="en-CA" sz="4300" dirty="0">
                          <a:latin typeface="Coptic1" pitchFamily="2" charset="0"/>
                        </a:rPr>
                        <a:t> Cwt/r: </a:t>
                      </a:r>
                      <a:r>
                        <a:rPr lang="en-CA" sz="4300" dirty="0" err="1">
                          <a:latin typeface="Coptic1" pitchFamily="2" charset="0"/>
                        </a:rPr>
                        <a:t>aggeliumnoucin</a:t>
                      </a:r>
                      <a:r>
                        <a:rPr lang="en-CA" sz="4300" dirty="0">
                          <a:latin typeface="Coptic1" pitchFamily="2" charset="0"/>
                        </a:rPr>
                        <a:t> </a:t>
                      </a:r>
                      <a:r>
                        <a:rPr lang="en-CA" sz="4300" dirty="0" err="1">
                          <a:latin typeface="Coptic1" pitchFamily="2" charset="0"/>
                        </a:rPr>
                        <a:t>en</a:t>
                      </a:r>
                      <a:r>
                        <a:rPr lang="en-CA" sz="4300" dirty="0">
                          <a:latin typeface="Coptic1" pitchFamily="2" charset="0"/>
                        </a:rPr>
                        <a:t> </a:t>
                      </a:r>
                      <a:r>
                        <a:rPr lang="en-CA" sz="4300" dirty="0" err="1">
                          <a:latin typeface="Coptic1" pitchFamily="2" charset="0"/>
                        </a:rPr>
                        <a:t>ouranic</a:t>
                      </a:r>
                      <a:r>
                        <a:rPr lang="en-CA" sz="4300" dirty="0">
                          <a:latin typeface="Coptic1" pitchFamily="2" charset="0"/>
                        </a:rPr>
                        <a:t>: </a:t>
                      </a:r>
                      <a:r>
                        <a:rPr lang="en-CA" sz="4300" dirty="0" err="1">
                          <a:latin typeface="Coptic1" pitchFamily="2" charset="0"/>
                        </a:rPr>
                        <a:t>ke</a:t>
                      </a:r>
                      <a:r>
                        <a:rPr lang="en-CA" sz="4300" dirty="0">
                          <a:latin typeface="Coptic1" pitchFamily="2" charset="0"/>
                        </a:rPr>
                        <a:t>  /~mac </a:t>
                      </a:r>
                      <a:r>
                        <a:rPr lang="en-CA" sz="4300" dirty="0" err="1">
                          <a:latin typeface="Coptic1" pitchFamily="2" charset="0"/>
                        </a:rPr>
                        <a:t>touc</a:t>
                      </a:r>
                      <a:r>
                        <a:rPr lang="en-CA" sz="4300" dirty="0">
                          <a:latin typeface="Coptic1" pitchFamily="2" charset="0"/>
                        </a:rPr>
                        <a:t> </a:t>
                      </a:r>
                      <a:r>
                        <a:rPr lang="en-CA" sz="4300" dirty="0" err="1">
                          <a:latin typeface="Coptic1" pitchFamily="2" charset="0"/>
                        </a:rPr>
                        <a:t>e~pi</a:t>
                      </a:r>
                      <a:r>
                        <a:rPr lang="en-CA" sz="4300" dirty="0">
                          <a:latin typeface="Coptic1" pitchFamily="2" charset="0"/>
                        </a:rPr>
                        <a:t> </a:t>
                      </a:r>
                      <a:r>
                        <a:rPr lang="en-CA" sz="4300" dirty="0" err="1">
                          <a:latin typeface="Coptic1" pitchFamily="2" charset="0"/>
                        </a:rPr>
                        <a:t>guc</a:t>
                      </a:r>
                      <a:r>
                        <a:rPr lang="en-CA" sz="4300" dirty="0">
                          <a:latin typeface="Coptic1" pitchFamily="2" charset="0"/>
                        </a:rPr>
                        <a:t> </a:t>
                      </a:r>
                      <a:r>
                        <a:rPr lang="en-CA" sz="4300" dirty="0" err="1">
                          <a:latin typeface="Coptic1" pitchFamily="2" charset="0"/>
                        </a:rPr>
                        <a:t>kataxiwcon</a:t>
                      </a:r>
                      <a:r>
                        <a:rPr lang="en-CA" sz="4300" dirty="0">
                          <a:latin typeface="Coptic1" pitchFamily="2" charset="0"/>
                        </a:rPr>
                        <a:t>:  </a:t>
                      </a:r>
                      <a:r>
                        <a:rPr lang="en-CA" sz="4300" dirty="0" err="1">
                          <a:latin typeface="Coptic1" pitchFamily="2" charset="0"/>
                        </a:rPr>
                        <a:t>en</a:t>
                      </a:r>
                      <a:r>
                        <a:rPr lang="en-CA" sz="4300" dirty="0">
                          <a:latin typeface="Coptic1" pitchFamily="2" charset="0"/>
                        </a:rPr>
                        <a:t> </a:t>
                      </a:r>
                      <a:r>
                        <a:rPr lang="en-CA" sz="4300" dirty="0" err="1">
                          <a:latin typeface="Coptic1" pitchFamily="2" charset="0"/>
                        </a:rPr>
                        <a:t>kayara</a:t>
                      </a:r>
                      <a:r>
                        <a:rPr lang="en-CA" sz="4300" dirty="0">
                          <a:latin typeface="Coptic1" pitchFamily="2" charset="0"/>
                        </a:rPr>
                        <a:t> </a:t>
                      </a:r>
                      <a:r>
                        <a:rPr lang="en-CA" sz="4300" dirty="0" err="1">
                          <a:latin typeface="Coptic1" pitchFamily="2" charset="0"/>
                        </a:rPr>
                        <a:t>kardia</a:t>
                      </a:r>
                      <a:r>
                        <a:rPr lang="en-CA" sz="4300" dirty="0">
                          <a:latin typeface="Coptic1" pitchFamily="2" charset="0"/>
                        </a:rPr>
                        <a:t>~ </a:t>
                      </a:r>
                      <a:r>
                        <a:rPr lang="en-CA" sz="4300" dirty="0" err="1">
                          <a:latin typeface="Coptic1" pitchFamily="2" charset="0"/>
                        </a:rPr>
                        <a:t>ce</a:t>
                      </a:r>
                      <a:r>
                        <a:rPr lang="en-CA" sz="4300" dirty="0">
                          <a:latin typeface="Coptic1" pitchFamily="2" charset="0"/>
                        </a:rPr>
                        <a:t> </a:t>
                      </a:r>
                      <a:r>
                        <a:rPr lang="en-CA" sz="4300" dirty="0" err="1">
                          <a:latin typeface="Coptic1" pitchFamily="2" charset="0"/>
                        </a:rPr>
                        <a:t>doxazin</a:t>
                      </a:r>
                      <a:r>
                        <a:rPr lang="en-CA" sz="4300" dirty="0">
                          <a:latin typeface="Coptic1" pitchFamily="2" charset="0"/>
                        </a:rPr>
                        <a:t>.</a:t>
                      </a:r>
                      <a:endParaRPr kumimoji="0" lang="en-US"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algn="just">
                        <a:spcBef>
                          <a:spcPts val="0"/>
                        </a:spcBef>
                        <a:spcAft>
                          <a:spcPts val="0"/>
                        </a:spcAft>
                      </a:pPr>
                      <a:r>
                        <a:rPr lang="fr-CA" sz="3600" dirty="0">
                          <a:latin typeface="Arial" pitchFamily="34" charset="0"/>
                          <a:ea typeface="Times New Roman"/>
                          <a:cs typeface="Arial" pitchFamily="34" charset="0"/>
                        </a:rPr>
                        <a:t>Ô Christ notre Sauveur, les anges dans les cieux louent Ta résurrection.  Nous te demandons de nous rendre dignes, nous qui sommes sur terre, de Te glorifier toujours avec des cœurs purs.</a:t>
                      </a:r>
                      <a:endParaRPr lang="en-CA" sz="3600" dirty="0">
                        <a:latin typeface="Arial" pitchFamily="34" charset="0"/>
                        <a:ea typeface="Times New Roman"/>
                        <a:cs typeface="Arial" pitchFamily="34" charset="0"/>
                      </a:endParaRPr>
                    </a:p>
                  </a:txBody>
                  <a:tcPr marT="0" marB="0">
                    <a:lnL>
                      <a:noFill/>
                    </a:lnL>
                    <a:lnR>
                      <a:noFill/>
                    </a:lnR>
                    <a:lnT cap="flat">
                      <a:noFill/>
                    </a:lnT>
                    <a:lnB cap="flat">
                      <a:noFill/>
                    </a:lnB>
                    <a:lnTlToBr>
                      <a:noFill/>
                    </a:lnTlToBr>
                    <a:lnBlToTr>
                      <a:noFill/>
                    </a:lnBlToTr>
                    <a:noFill/>
                  </a:tcPr>
                </a:tc>
                <a:tc>
                  <a:txBody>
                    <a:bodyPr/>
                    <a:lstStyle/>
                    <a:p>
                      <a:pPr marL="0" marR="0" algn="just" rtl="1">
                        <a:spcBef>
                          <a:spcPts val="0"/>
                        </a:spcBef>
                        <a:spcAft>
                          <a:spcPts val="0"/>
                        </a:spcAft>
                      </a:pPr>
                      <a:r>
                        <a:rPr lang="ar-EG" sz="4300" dirty="0">
                          <a:latin typeface="+mn-lt"/>
                          <a:ea typeface="Times New Roman"/>
                          <a:cs typeface="Times New Roman"/>
                        </a:rPr>
                        <a:t>من أجل قيامتك أيها المسيح مُخَلِّصنا تُسَبِّح </a:t>
                      </a:r>
                      <a:r>
                        <a:rPr lang="fr-CA" sz="4300" dirty="0">
                          <a:latin typeface="+mn-lt"/>
                          <a:ea typeface="Times New Roman"/>
                          <a:cs typeface="Times New Roman"/>
                        </a:rPr>
                        <a:t>  </a:t>
                      </a:r>
                      <a:r>
                        <a:rPr lang="ar-EG" sz="4300" dirty="0">
                          <a:latin typeface="+mn-lt"/>
                          <a:ea typeface="Times New Roman"/>
                          <a:cs typeface="Times New Roman"/>
                        </a:rPr>
                        <a:t>ملائكة السماء : ونحن الذين على الأرض أَهِّلْنا أن نُمَجِّدُكَ بقلوب طاهرة.</a:t>
                      </a:r>
                      <a:endParaRPr lang="en-CA" sz="4300" dirty="0">
                        <a:latin typeface="+mn-lt"/>
                        <a:ea typeface="Times New Roman"/>
                        <a:cs typeface="Times New Roman"/>
                      </a:endParaRPr>
                    </a:p>
                  </a:txBody>
                  <a:tcPr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Tableau 8">
            <a:extLst>
              <a:ext uri="{FF2B5EF4-FFF2-40B4-BE49-F238E27FC236}">
                <a16:creationId xmlns:a16="http://schemas.microsoft.com/office/drawing/2014/main" id="{8AC268E2-5E68-4D12-B329-1F8E06DFD7A1}"/>
              </a:ext>
            </a:extLst>
          </p:cNvPr>
          <p:cNvGraphicFramePr>
            <a:graphicFrameLocks noGrp="1"/>
          </p:cNvGraphicFramePr>
          <p:nvPr/>
        </p:nvGraphicFramePr>
        <p:xfrm>
          <a:off x="860691" y="85847"/>
          <a:ext cx="10596228" cy="457200"/>
        </p:xfrm>
        <a:graphic>
          <a:graphicData uri="http://schemas.openxmlformats.org/drawingml/2006/table">
            <a:tbl>
              <a:tblPr firstRow="1" bandRow="1">
                <a:tableStyleId>{2D5ABB26-0587-4C30-8999-92F81FD0307C}</a:tableStyleId>
              </a:tblPr>
              <a:tblGrid>
                <a:gridCol w="10596228">
                  <a:extLst>
                    <a:ext uri="{9D8B030D-6E8A-4147-A177-3AD203B41FA5}">
                      <a16:colId xmlns:a16="http://schemas.microsoft.com/office/drawing/2014/main" val="2518609473"/>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dirty="0">
                          <a:latin typeface="Arial" pitchFamily="34" charset="0"/>
                          <a:ea typeface="Times New Roman"/>
                          <a:cs typeface="Arial" pitchFamily="34" charset="0"/>
                        </a:rPr>
                        <a:t>Ô Christ notre Sauveur - </a:t>
                      </a:r>
                      <a:r>
                        <a:rPr lang="fr-CA" sz="2400" b="0" dirty="0" err="1"/>
                        <a:t>Teen</a:t>
                      </a:r>
                      <a:r>
                        <a:rPr lang="fr-CA" sz="2400" b="0" dirty="0"/>
                        <a:t> </a:t>
                      </a:r>
                      <a:r>
                        <a:rPr lang="fr-CA" sz="2400" b="0" dirty="0" err="1"/>
                        <a:t>Anastacin</a:t>
                      </a:r>
                      <a:r>
                        <a:rPr lang="fr-CA" sz="2400" b="0" dirty="0"/>
                        <a:t> – </a:t>
                      </a:r>
                      <a:r>
                        <a:rPr lang="en-CA" sz="2400" b="0" dirty="0">
                          <a:latin typeface="Coptic1" pitchFamily="2" charset="0"/>
                        </a:rPr>
                        <a:t>T/n </a:t>
                      </a:r>
                      <a:r>
                        <a:rPr lang="en-CA" sz="2400" b="0" dirty="0" err="1">
                          <a:latin typeface="Coptic1" pitchFamily="2" charset="0"/>
                        </a:rPr>
                        <a:t>A~nactacin</a:t>
                      </a:r>
                      <a:endParaRPr lang="en-US" sz="2400" b="0" dirty="0">
                        <a:latin typeface="Coptic1" pitchFamily="2"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205634"/>
                  </a:ext>
                </a:extLst>
              </a:tr>
            </a:tbl>
          </a:graphicData>
        </a:graphic>
      </p:graphicFrame>
    </p:spTree>
    <p:extLst>
      <p:ext uri="{BB962C8B-B14F-4D97-AF65-F5344CB8AC3E}">
        <p14:creationId xmlns:p14="http://schemas.microsoft.com/office/powerpoint/2010/main" val="33256259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50692" name="Group 68"/>
          <p:cNvGraphicFramePr>
            <a:graphicFrameLocks noGrp="1"/>
          </p:cNvGraphicFramePr>
          <p:nvPr/>
        </p:nvGraphicFramePr>
        <p:xfrm>
          <a:off x="-8563" y="684412"/>
          <a:ext cx="12200563" cy="5760720"/>
        </p:xfrm>
        <a:graphic>
          <a:graphicData uri="http://schemas.openxmlformats.org/drawingml/2006/table">
            <a:tbl>
              <a:tblPr/>
              <a:tblGrid>
                <a:gridCol w="4885363">
                  <a:extLst>
                    <a:ext uri="{9D8B030D-6E8A-4147-A177-3AD203B41FA5}">
                      <a16:colId xmlns:a16="http://schemas.microsoft.com/office/drawing/2014/main" val="20000"/>
                    </a:ext>
                  </a:extLst>
                </a:gridCol>
                <a:gridCol w="4006573">
                  <a:extLst>
                    <a:ext uri="{9D8B030D-6E8A-4147-A177-3AD203B41FA5}">
                      <a16:colId xmlns:a16="http://schemas.microsoft.com/office/drawing/2014/main" val="20001"/>
                    </a:ext>
                  </a:extLst>
                </a:gridCol>
                <a:gridCol w="3308627">
                  <a:extLst>
                    <a:ext uri="{9D8B030D-6E8A-4147-A177-3AD203B41FA5}">
                      <a16:colId xmlns:a16="http://schemas.microsoft.com/office/drawing/2014/main" val="20002"/>
                    </a:ext>
                  </a:extLst>
                </a:gridCol>
              </a:tblGrid>
              <a:tr h="57607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CA" sz="4100" b="0" i="0" u="none" strike="noStrike" cap="none" normalizeH="0" baseline="0" dirty="0" err="1">
                          <a:ln>
                            <a:noFill/>
                          </a:ln>
                          <a:solidFill>
                            <a:schemeClr val="tx1"/>
                          </a:solidFill>
                          <a:effectLst/>
                          <a:latin typeface="Coptic1" pitchFamily="2" charset="0"/>
                          <a:cs typeface="Arial" charset="0"/>
                        </a:rPr>
                        <a:t>Pi,rictoc</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aftwnf</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e~bolqen</a:t>
                      </a:r>
                      <a:r>
                        <a:rPr kumimoji="0" lang="en-CA" sz="4100" b="0" i="0" u="none" strike="noStrike" cap="none" normalizeH="0" baseline="0" dirty="0">
                          <a:ln>
                            <a:noFill/>
                          </a:ln>
                          <a:solidFill>
                            <a:schemeClr val="tx1"/>
                          </a:solidFill>
                          <a:effectLst/>
                          <a:latin typeface="Coptic1" pitchFamily="2" charset="0"/>
                          <a:cs typeface="Arial" charset="0"/>
                        </a:rPr>
                        <a:t> n/</a:t>
                      </a:r>
                      <a:r>
                        <a:rPr kumimoji="0" lang="en-CA" sz="4100" b="0" i="0" u="none" strike="noStrike" cap="none" normalizeH="0" baseline="0" dirty="0" err="1">
                          <a:ln>
                            <a:noFill/>
                          </a:ln>
                          <a:solidFill>
                            <a:schemeClr val="tx1"/>
                          </a:solidFill>
                          <a:effectLst/>
                          <a:latin typeface="Coptic1" pitchFamily="2" charset="0"/>
                          <a:cs typeface="Arial" charset="0"/>
                        </a:rPr>
                        <a:t>e~ymwout</a:t>
                      </a:r>
                      <a:r>
                        <a:rPr kumimoji="0" lang="en-CA" sz="4100" b="0" i="0" u="none" strike="noStrike" cap="none" normalizeH="0" baseline="0" dirty="0">
                          <a:ln>
                            <a:noFill/>
                          </a:ln>
                          <a:solidFill>
                            <a:schemeClr val="tx1"/>
                          </a:solidFill>
                          <a:effectLst/>
                          <a:latin typeface="Coptic1" pitchFamily="2" charset="0"/>
                          <a:cs typeface="Arial" charset="0"/>
                        </a:rPr>
                        <a:t> v/</a:t>
                      </a:r>
                      <a:r>
                        <a:rPr kumimoji="0" lang="en-CA" sz="4100" b="0" i="0" u="none" strike="noStrike" cap="none" normalizeH="0" baseline="0" dirty="0" err="1">
                          <a:ln>
                            <a:noFill/>
                          </a:ln>
                          <a:solidFill>
                            <a:schemeClr val="tx1"/>
                          </a:solidFill>
                          <a:effectLst/>
                          <a:latin typeface="Coptic1" pitchFamily="2" charset="0"/>
                          <a:cs typeface="Arial" charset="0"/>
                        </a:rPr>
                        <a:t>e~tafmou</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afhwmi</a:t>
                      </a:r>
                      <a:r>
                        <a:rPr kumimoji="0" lang="en-CA" sz="41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CA" sz="4100" b="0" i="0" u="none" strike="noStrike" cap="none" normalizeH="0" baseline="0" dirty="0" err="1">
                          <a:ln>
                            <a:noFill/>
                          </a:ln>
                          <a:solidFill>
                            <a:schemeClr val="tx1"/>
                          </a:solidFill>
                          <a:effectLst/>
                          <a:latin typeface="Coptic1" pitchFamily="2" charset="0"/>
                          <a:cs typeface="Arial" charset="0"/>
                        </a:rPr>
                        <a:t>e~jen</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v~mou</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ouoh</a:t>
                      </a:r>
                      <a:r>
                        <a:rPr kumimoji="0" lang="en-CA" sz="4100" b="0" i="0" u="none" strike="noStrike" cap="none" normalizeH="0" baseline="0" dirty="0">
                          <a:ln>
                            <a:noFill/>
                          </a:ln>
                          <a:solidFill>
                            <a:schemeClr val="tx1"/>
                          </a:solidFill>
                          <a:effectLst/>
                          <a:latin typeface="Coptic1" pitchFamily="2" charset="0"/>
                          <a:cs typeface="Arial" charset="0"/>
                        </a:rPr>
                        <a:t> n/et~,/ </a:t>
                      </a:r>
                      <a:r>
                        <a:rPr kumimoji="0" lang="en-CA" sz="4100" b="0" i="0" u="none" strike="noStrike" cap="none" normalizeH="0" baseline="0" dirty="0" err="1">
                          <a:ln>
                            <a:noFill/>
                          </a:ln>
                          <a:solidFill>
                            <a:schemeClr val="tx1"/>
                          </a:solidFill>
                          <a:effectLst/>
                          <a:latin typeface="Coptic1" pitchFamily="2" charset="0"/>
                          <a:cs typeface="Arial" charset="0"/>
                        </a:rPr>
                        <a:t>qen</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nim~hau</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aferh~mot</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nwou</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m~piwnq</a:t>
                      </a:r>
                      <a:r>
                        <a:rPr kumimoji="0" lang="en-CA" sz="4100" b="0" i="0" u="none" strike="noStrike" cap="none" normalizeH="0" baseline="0" dirty="0">
                          <a:ln>
                            <a:noFill/>
                          </a:ln>
                          <a:solidFill>
                            <a:schemeClr val="tx1"/>
                          </a:solidFill>
                          <a:effectLst/>
                          <a:latin typeface="Coptic1" pitchFamily="2" charset="0"/>
                          <a:cs typeface="Arial" charset="0"/>
                        </a:rPr>
                        <a:t> </a:t>
                      </a:r>
                      <a:r>
                        <a:rPr kumimoji="0" lang="en-CA" sz="4100" b="0" i="0" u="none" strike="noStrike" cap="none" normalizeH="0" baseline="0" dirty="0" err="1">
                          <a:ln>
                            <a:noFill/>
                          </a:ln>
                          <a:solidFill>
                            <a:schemeClr val="tx1"/>
                          </a:solidFill>
                          <a:effectLst/>
                          <a:latin typeface="Coptic1" pitchFamily="2" charset="0"/>
                          <a:cs typeface="Arial" charset="0"/>
                        </a:rPr>
                        <a:t>ne~neh</a:t>
                      </a:r>
                      <a:r>
                        <a:rPr kumimoji="0" lang="en-CA" sz="4100" b="0" i="0" u="none" strike="noStrike" cap="none" normalizeH="0" baseline="0" dirty="0">
                          <a:ln>
                            <a:noFill/>
                          </a:ln>
                          <a:solidFill>
                            <a:schemeClr val="tx1"/>
                          </a:solidFill>
                          <a:effectLst/>
                          <a:latin typeface="Coptic1" pitchFamily="2" charset="0"/>
                          <a:cs typeface="Arial" charset="0"/>
                        </a:rPr>
                        <a:t>.</a:t>
                      </a:r>
                      <a:endParaRPr kumimoji="0" lang="en-US" sz="41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chemeClr val="tx1"/>
                          </a:solidFill>
                          <a:effectLst/>
                          <a:latin typeface="Arial" charset="0"/>
                          <a:cs typeface="Arial" charset="0"/>
                        </a:rPr>
                        <a:t>Le </a:t>
                      </a:r>
                      <a:r>
                        <a:rPr kumimoji="0" lang="fr-CA" sz="3700" b="0" i="0" u="none" strike="noStrike" cap="none" normalizeH="0" baseline="0" dirty="0">
                          <a:ln>
                            <a:noFill/>
                          </a:ln>
                          <a:solidFill>
                            <a:schemeClr val="tx1"/>
                          </a:solidFill>
                          <a:effectLst/>
                          <a:latin typeface="Arial" charset="0"/>
                          <a:cs typeface="Arial" charset="0"/>
                        </a:rPr>
                        <a:t>Christ est ressuscité des morts, celui qui est mort a écrasé la mort, a ceux qui sont dans les tombeaux, il a accorde la vie éternelle.</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المسيح قام من </a:t>
                      </a:r>
                      <a:r>
                        <a:rPr kumimoji="0" lang="ar-SA" sz="4300" b="0" i="0" u="none" strike="noStrike" cap="none" normalizeH="0" baseline="0" dirty="0" err="1">
                          <a:ln>
                            <a:noFill/>
                          </a:ln>
                          <a:solidFill>
                            <a:schemeClr val="tx1"/>
                          </a:solidFill>
                          <a:effectLst/>
                          <a:latin typeface="Arial" charset="0"/>
                          <a:cs typeface="Arial" charset="0"/>
                        </a:rPr>
                        <a:t>الاموات</a:t>
                      </a:r>
                      <a:r>
                        <a:rPr kumimoji="0" lang="ar-SA" sz="4300" b="0" i="0" u="none" strike="noStrike" cap="none" normalizeH="0" baseline="0" dirty="0">
                          <a:ln>
                            <a:noFill/>
                          </a:ln>
                          <a:solidFill>
                            <a:schemeClr val="tx1"/>
                          </a:solidFill>
                          <a:effectLst/>
                          <a:latin typeface="Arial" charset="0"/>
                          <a:cs typeface="Arial" charset="0"/>
                        </a:rPr>
                        <a:t> بالموت داس الموت والذين في القبور انعم لهم بالحياة الأبدية.</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Tableau 6">
            <a:extLst>
              <a:ext uri="{FF2B5EF4-FFF2-40B4-BE49-F238E27FC236}">
                <a16:creationId xmlns:a16="http://schemas.microsoft.com/office/drawing/2014/main" id="{8D4DC6C0-28E4-4A69-B846-EDD31F485242}"/>
              </a:ext>
            </a:extLst>
          </p:cNvPr>
          <p:cNvGraphicFramePr>
            <a:graphicFrameLocks noGrp="1"/>
          </p:cNvGraphicFramePr>
          <p:nvPr/>
        </p:nvGraphicFramePr>
        <p:xfrm>
          <a:off x="887370" y="111239"/>
          <a:ext cx="10417263" cy="457200"/>
        </p:xfrm>
        <a:graphic>
          <a:graphicData uri="http://schemas.openxmlformats.org/drawingml/2006/table">
            <a:tbl>
              <a:tblPr firstRow="1" bandRow="1">
                <a:tableStyleId>{2D5ABB26-0587-4C30-8999-92F81FD0307C}</a:tableStyleId>
              </a:tblPr>
              <a:tblGrid>
                <a:gridCol w="10417263">
                  <a:extLst>
                    <a:ext uri="{9D8B030D-6E8A-4147-A177-3AD203B41FA5}">
                      <a16:colId xmlns:a16="http://schemas.microsoft.com/office/drawing/2014/main" val="2518609473"/>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EG" sz="2400" b="0" dirty="0">
                          <a:latin typeface="CS New Athanasius" pitchFamily="34" charset="0"/>
                        </a:rPr>
                        <a:t> </a:t>
                      </a:r>
                      <a:r>
                        <a:rPr kumimoji="0" lang="en-US" sz="2400" b="0" i="0" u="none" strike="noStrike" cap="none" normalizeH="0" baseline="0" dirty="0">
                          <a:ln>
                            <a:noFill/>
                          </a:ln>
                          <a:solidFill>
                            <a:schemeClr val="tx1"/>
                          </a:solidFill>
                          <a:effectLst/>
                          <a:latin typeface="Arial" charset="0"/>
                          <a:cs typeface="Arial" charset="0"/>
                        </a:rPr>
                        <a:t>Le </a:t>
                      </a:r>
                      <a:r>
                        <a:rPr kumimoji="0" lang="fr-CA" sz="2400" b="0" i="0" u="none" strike="noStrike" cap="none" normalizeH="0" baseline="0" dirty="0">
                          <a:ln>
                            <a:noFill/>
                          </a:ln>
                          <a:solidFill>
                            <a:schemeClr val="tx1"/>
                          </a:solidFill>
                          <a:effectLst/>
                          <a:latin typeface="Arial" charset="0"/>
                          <a:cs typeface="Arial" charset="0"/>
                        </a:rPr>
                        <a:t>Christ est ressuscité - </a:t>
                      </a:r>
                      <a:r>
                        <a:rPr lang="fr-CA" sz="2400" b="0" dirty="0"/>
                        <a:t>Pi </a:t>
                      </a:r>
                      <a:r>
                        <a:rPr lang="fr-CA" sz="2400" b="0" dirty="0" err="1"/>
                        <a:t>khristos</a:t>
                      </a:r>
                      <a:r>
                        <a:rPr lang="fr-CA" sz="2400" b="0" dirty="0"/>
                        <a:t> </a:t>
                      </a:r>
                      <a:r>
                        <a:rPr lang="fr-CA" sz="2400" b="0" dirty="0" err="1"/>
                        <a:t>Aftonf</a:t>
                      </a:r>
                      <a:r>
                        <a:rPr lang="fr-CA" sz="2400" b="0" dirty="0"/>
                        <a:t> - </a:t>
                      </a:r>
                      <a:r>
                        <a:rPr lang="en-CA" sz="2400" b="0" dirty="0" err="1">
                          <a:latin typeface="Coptic1" pitchFamily="2" charset="0"/>
                        </a:rPr>
                        <a:t>Pi,rictoc</a:t>
                      </a:r>
                      <a:r>
                        <a:rPr lang="en-CA" sz="2400" b="0" dirty="0">
                          <a:latin typeface="Coptic1" pitchFamily="2" charset="0"/>
                        </a:rPr>
                        <a:t> </a:t>
                      </a:r>
                      <a:r>
                        <a:rPr lang="en-CA" sz="2400" b="0" dirty="0" err="1">
                          <a:latin typeface="Coptic1" pitchFamily="2" charset="0"/>
                        </a:rPr>
                        <a:t>aftwnf</a:t>
                      </a:r>
                      <a:endParaRPr lang="en-US" sz="5300" b="0" dirty="0">
                        <a:latin typeface="Coptic1" pitchFamily="2"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205634"/>
                  </a:ext>
                </a:extLst>
              </a:tr>
            </a:tbl>
          </a:graphicData>
        </a:graphic>
      </p:graphicFrame>
    </p:spTree>
    <p:extLst>
      <p:ext uri="{BB962C8B-B14F-4D97-AF65-F5344CB8AC3E}">
        <p14:creationId xmlns:p14="http://schemas.microsoft.com/office/powerpoint/2010/main" val="382144289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chemeClr val="accent1">
              <a:lumMod val="75000"/>
            </a:schemeClr>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dirty="0">
                <a:solidFill>
                  <a:srgbClr val="FFFFFF"/>
                </a:solidFill>
                <a:latin typeface="Arial" charset="0"/>
                <a:cs typeface="Arial" charset="0"/>
              </a:rPr>
              <a:t>Suite</a:t>
            </a:r>
          </a:p>
        </p:txBody>
      </p:sp>
    </p:spTree>
    <p:extLst>
      <p:ext uri="{BB962C8B-B14F-4D97-AF65-F5344CB8AC3E}">
        <p14:creationId xmlns:p14="http://schemas.microsoft.com/office/powerpoint/2010/main" val="35037656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5764DC5D-FB73-42A4-BA31-C0DA87DE3952}"/>
              </a:ext>
            </a:extLst>
          </p:cNvPr>
          <p:cNvGraphicFramePr>
            <a:graphicFrameLocks noGrp="1"/>
          </p:cNvGraphicFramePr>
          <p:nvPr>
            <p:extLst>
              <p:ext uri="{D42A27DB-BD31-4B8C-83A1-F6EECF244321}">
                <p14:modId xmlns:p14="http://schemas.microsoft.com/office/powerpoint/2010/main" val="807405182"/>
              </p:ext>
            </p:extLst>
          </p:nvPr>
        </p:nvGraphicFramePr>
        <p:xfrm>
          <a:off x="1" y="784860"/>
          <a:ext cx="12191999" cy="5943600"/>
        </p:xfrm>
        <a:graphic>
          <a:graphicData uri="http://schemas.openxmlformats.org/drawingml/2006/table">
            <a:tbl>
              <a:tblPr firstRow="1" bandRow="1">
                <a:tableStyleId>{2D5ABB26-0587-4C30-8999-92F81FD0307C}</a:tableStyleId>
              </a:tblPr>
              <a:tblGrid>
                <a:gridCol w="4618652">
                  <a:extLst>
                    <a:ext uri="{9D8B030D-6E8A-4147-A177-3AD203B41FA5}">
                      <a16:colId xmlns:a16="http://schemas.microsoft.com/office/drawing/2014/main" val="2965489840"/>
                    </a:ext>
                  </a:extLst>
                </a:gridCol>
                <a:gridCol w="4370364">
                  <a:extLst>
                    <a:ext uri="{9D8B030D-6E8A-4147-A177-3AD203B41FA5}">
                      <a16:colId xmlns:a16="http://schemas.microsoft.com/office/drawing/2014/main" val="3972752003"/>
                    </a:ext>
                  </a:extLst>
                </a:gridCol>
                <a:gridCol w="3202983">
                  <a:extLst>
                    <a:ext uri="{9D8B030D-6E8A-4147-A177-3AD203B41FA5}">
                      <a16:colId xmlns:a16="http://schemas.microsoft.com/office/drawing/2014/main" val="1557719959"/>
                    </a:ext>
                  </a:extLst>
                </a:gridCol>
              </a:tblGrid>
              <a:tr h="5943600">
                <a:tc>
                  <a:txBody>
                    <a:bodyPr/>
                    <a:lstStyle/>
                    <a:p>
                      <a:pPr algn="just"/>
                      <a:r>
                        <a:rPr lang="fr-FR" sz="4000" b="0" i="0" u="none" strike="noStrike" kern="1200" baseline="0" dirty="0">
                          <a:solidFill>
                            <a:schemeClr val="tx1"/>
                          </a:solidFill>
                          <a:latin typeface="Coptic1" panose="020B0604020202020204"/>
                          <a:ea typeface="+mn-ea"/>
                          <a:cs typeface="+mn-cs"/>
                        </a:rPr>
                        <a:t>&lt;</a:t>
                      </a:r>
                      <a:r>
                        <a:rPr lang="fr-FR" sz="4000" b="0" i="0" u="none" strike="noStrike" kern="1200" baseline="0" dirty="0" err="1">
                          <a:solidFill>
                            <a:schemeClr val="tx1"/>
                          </a:solidFill>
                          <a:latin typeface="Coptic1" panose="020B0604020202020204"/>
                          <a:ea typeface="+mn-ea"/>
                          <a:cs typeface="+mn-cs"/>
                        </a:rPr>
                        <a:t>rictoc</a:t>
                      </a:r>
                      <a:r>
                        <a:rPr lang="fr-FR" sz="4000" b="0" i="0" u="none" strike="noStrike" kern="1200" baseline="0" dirty="0">
                          <a:solidFill>
                            <a:schemeClr val="tx1"/>
                          </a:solidFill>
                          <a:latin typeface="Coptic1" panose="020B0604020202020204"/>
                          <a:ea typeface="+mn-ea"/>
                          <a:cs typeface="+mn-cs"/>
                        </a:rPr>
                        <a:t> </a:t>
                      </a:r>
                    </a:p>
                    <a:p>
                      <a:pPr algn="just"/>
                      <a:r>
                        <a:rPr lang="fr-FR" sz="4000" b="0" i="0" u="none" strike="noStrike" kern="1200" baseline="0" dirty="0" err="1">
                          <a:solidFill>
                            <a:schemeClr val="tx1"/>
                          </a:solidFill>
                          <a:latin typeface="Coptic1" panose="020B0604020202020204"/>
                          <a:ea typeface="+mn-ea"/>
                          <a:cs typeface="+mn-cs"/>
                        </a:rPr>
                        <a:t>a~nelum</a:t>
                      </a:r>
                      <a:r>
                        <a:rPr lang="fr-FR" sz="4000" b="0" i="0" u="none" strike="noStrike" kern="1200" baseline="0" dirty="0">
                          <a:solidFill>
                            <a:schemeClr val="tx1"/>
                          </a:solidFill>
                          <a:latin typeface="Coptic1" panose="020B0604020202020204"/>
                          <a:ea typeface="+mn-ea"/>
                          <a:cs typeface="+mn-cs"/>
                        </a:rPr>
                        <a:t>'~</a:t>
                      </a:r>
                      <a:r>
                        <a:rPr lang="fr-FR" sz="4000" b="0" i="0" u="none" strike="noStrike" kern="1200" baseline="0" dirty="0" err="1">
                          <a:solidFill>
                            <a:schemeClr val="tx1"/>
                          </a:solidFill>
                          <a:latin typeface="Coptic1" panose="020B0604020202020204"/>
                          <a:ea typeface="+mn-ea"/>
                          <a:cs typeface="+mn-cs"/>
                        </a:rPr>
                        <a:t>ic</a:t>
                      </a:r>
                      <a:r>
                        <a:rPr lang="fr-FR" sz="4000" b="0" i="0" u="none" strike="noStrike" kern="1200" baseline="0" dirty="0">
                          <a:solidFill>
                            <a:schemeClr val="tx1"/>
                          </a:solidFill>
                          <a:latin typeface="Coptic1" panose="020B0604020202020204"/>
                          <a:ea typeface="+mn-ea"/>
                          <a:cs typeface="+mn-cs"/>
                        </a:rPr>
                        <a:t>: ton </a:t>
                      </a:r>
                      <a:r>
                        <a:rPr lang="fr-FR" sz="4000" b="0" i="0" u="none" strike="noStrike" kern="1200" baseline="0" dirty="0" err="1">
                          <a:solidFill>
                            <a:schemeClr val="tx1"/>
                          </a:solidFill>
                          <a:latin typeface="Coptic1" panose="020B0604020202020204"/>
                          <a:ea typeface="+mn-ea"/>
                          <a:cs typeface="+mn-cs"/>
                        </a:rPr>
                        <a:t>ouranon</a:t>
                      </a:r>
                      <a:r>
                        <a:rPr lang="fr-FR" sz="4000" b="0" i="0" u="none" strike="noStrike" kern="1200" baseline="0" dirty="0">
                          <a:solidFill>
                            <a:schemeClr val="tx1"/>
                          </a:solidFill>
                          <a:latin typeface="Coptic1" panose="020B0604020202020204"/>
                          <a:ea typeface="+mn-ea"/>
                          <a:cs typeface="+mn-cs"/>
                        </a:rPr>
                        <a:t>:</a:t>
                      </a:r>
                    </a:p>
                    <a:p>
                      <a:pPr algn="just"/>
                      <a:r>
                        <a:rPr lang="fr-FR" sz="4000" b="0" i="0" u="none" strike="noStrike" kern="1200" baseline="0" dirty="0" err="1">
                          <a:solidFill>
                            <a:schemeClr val="tx1"/>
                          </a:solidFill>
                          <a:latin typeface="Coptic1" panose="020B0604020202020204"/>
                          <a:ea typeface="+mn-ea"/>
                          <a:cs typeface="+mn-cs"/>
                        </a:rPr>
                        <a:t>exapectile</a:t>
                      </a:r>
                      <a:endParaRPr lang="fr-FR" sz="4000" b="0" i="0" u="none" strike="noStrike" kern="1200" baseline="0" dirty="0">
                        <a:solidFill>
                          <a:schemeClr val="tx1"/>
                        </a:solidFill>
                        <a:latin typeface="Coptic1" panose="020B0604020202020204"/>
                        <a:ea typeface="+mn-ea"/>
                        <a:cs typeface="+mn-cs"/>
                      </a:endParaRPr>
                    </a:p>
                    <a:p>
                      <a:pPr algn="just"/>
                      <a:r>
                        <a:rPr lang="fr-FR" sz="4000" b="0" i="0" u="none" strike="noStrike" kern="1200" baseline="0" dirty="0" err="1">
                          <a:solidFill>
                            <a:schemeClr val="tx1"/>
                          </a:solidFill>
                          <a:latin typeface="Coptic1" panose="020B0604020202020204"/>
                          <a:ea typeface="+mn-ea"/>
                          <a:cs typeface="+mn-cs"/>
                        </a:rPr>
                        <a:t>Parakl</a:t>
                      </a:r>
                      <a:r>
                        <a:rPr lang="fr-FR" sz="4000" b="0" i="0" u="none" strike="noStrike" kern="1200" baseline="0" dirty="0">
                          <a:solidFill>
                            <a:schemeClr val="tx1"/>
                          </a:solidFill>
                          <a:latin typeface="Coptic1" panose="020B0604020202020204"/>
                          <a:ea typeface="+mn-ea"/>
                          <a:cs typeface="+mn-cs"/>
                        </a:rPr>
                        <a:t>/ton to Pneuma to </a:t>
                      </a:r>
                      <a:r>
                        <a:rPr lang="fr-FR" sz="4000" b="0" i="0" u="none" strike="noStrike" kern="1200" baseline="0" dirty="0" err="1">
                          <a:solidFill>
                            <a:schemeClr val="tx1"/>
                          </a:solidFill>
                          <a:latin typeface="Coptic1" panose="020B0604020202020204"/>
                          <a:ea typeface="+mn-ea"/>
                          <a:cs typeface="+mn-cs"/>
                        </a:rPr>
                        <a:t>a~gion</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zw</a:t>
                      </a:r>
                      <a:r>
                        <a:rPr lang="fr-FR" sz="4000" b="0" i="0" u="none" strike="noStrike" kern="1200" baseline="0" dirty="0">
                          <a:solidFill>
                            <a:schemeClr val="tx1"/>
                          </a:solidFill>
                          <a:latin typeface="Coptic1" panose="020B0604020202020204"/>
                          <a:ea typeface="+mn-ea"/>
                          <a:cs typeface="+mn-cs"/>
                        </a:rPr>
                        <a:t>/~n ,</a:t>
                      </a:r>
                      <a:r>
                        <a:rPr lang="fr-FR" sz="4000" b="0" i="0" u="none" strike="noStrike" kern="1200" baseline="0" dirty="0" err="1">
                          <a:solidFill>
                            <a:schemeClr val="tx1"/>
                          </a:solidFill>
                          <a:latin typeface="Coptic1" panose="020B0604020202020204"/>
                          <a:ea typeface="+mn-ea"/>
                          <a:cs typeface="+mn-cs"/>
                        </a:rPr>
                        <a:t>aricamenoc</a:t>
                      </a:r>
                      <a:endParaRPr lang="fr-FR" sz="4000" b="0" i="0" u="none" strike="noStrike" kern="1200" baseline="0" dirty="0">
                        <a:solidFill>
                          <a:schemeClr val="tx1"/>
                        </a:solidFill>
                        <a:latin typeface="Coptic1" panose="020B0604020202020204"/>
                        <a:ea typeface="+mn-ea"/>
                        <a:cs typeface="+mn-cs"/>
                      </a:endParaRPr>
                    </a:p>
                    <a:p>
                      <a:pPr algn="just"/>
                      <a:r>
                        <a:rPr lang="fr-FR" sz="4000" b="0" i="0" u="none" strike="noStrike" kern="1200" baseline="0" dirty="0" err="1">
                          <a:solidFill>
                            <a:schemeClr val="tx1"/>
                          </a:solidFill>
                          <a:latin typeface="Coptic1" panose="020B0604020202020204"/>
                          <a:ea typeface="+mn-ea"/>
                          <a:cs typeface="+mn-cs"/>
                        </a:rPr>
                        <a:t>e~pitwn</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u,wn</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mwn</a:t>
                      </a:r>
                      <a:r>
                        <a:rPr lang="fr-FR" sz="4000" b="0" i="0" u="none" strike="noStrike" kern="1200" baseline="0" dirty="0">
                          <a:solidFill>
                            <a:schemeClr val="tx1"/>
                          </a:solidFill>
                          <a:latin typeface="Coptic1" panose="020B0604020202020204"/>
                          <a:ea typeface="+mn-ea"/>
                          <a:cs typeface="+mn-cs"/>
                        </a:rPr>
                        <a:t>.</a:t>
                      </a:r>
                      <a:endParaRPr lang="fr-FR" sz="4000" dirty="0">
                        <a:latin typeface="Coptic1" panose="020B0604020202020204"/>
                      </a:endParaRPr>
                    </a:p>
                  </a:txBody>
                  <a:tcPr marL="121920" marR="121920"/>
                </a:tc>
                <a:tc>
                  <a:txBody>
                    <a:bodyPr/>
                    <a:lstStyle/>
                    <a:p>
                      <a:pPr algn="just"/>
                      <a:r>
                        <a:rPr lang="fr-FR" sz="4300" b="0" i="0" u="none" strike="noStrike" kern="1200" baseline="0" dirty="0">
                          <a:solidFill>
                            <a:schemeClr val="tx1"/>
                          </a:solidFill>
                          <a:latin typeface="+mn-lt"/>
                          <a:ea typeface="+mn-ea"/>
                          <a:cs typeface="+mn-cs"/>
                        </a:rPr>
                        <a:t>Le Christ est monté aux cieux et nous a envoyé le Consolateur le Saint-Esprit et a accordé la vie à nos âmes.</a:t>
                      </a:r>
                      <a:endParaRPr lang="fr-FR" sz="4300" dirty="0"/>
                    </a:p>
                  </a:txBody>
                  <a:tcPr marL="121920" marR="121920"/>
                </a:tc>
                <a:tc>
                  <a:txBody>
                    <a:bodyPr/>
                    <a:lstStyle/>
                    <a:p>
                      <a:pPr algn="just" rtl="1"/>
                      <a:r>
                        <a:rPr lang="ar-EG" sz="4800" b="0" i="0" u="none" strike="noStrike" baseline="0" dirty="0">
                          <a:latin typeface="Tahoma" panose="020B0604030504040204" pitchFamily="34" charset="0"/>
                          <a:cs typeface="+mn-cs"/>
                        </a:rPr>
                        <a:t>المسيح صعد إلى</a:t>
                      </a:r>
                      <a:r>
                        <a:rPr lang="fr-FR" sz="4800" b="0" i="0" u="none" strike="noStrike" baseline="0" dirty="0">
                          <a:latin typeface="Tahoma" panose="020B0604030504040204" pitchFamily="34" charset="0"/>
                          <a:cs typeface="+mn-cs"/>
                        </a:rPr>
                        <a:t> </a:t>
                      </a:r>
                      <a:r>
                        <a:rPr lang="ar-EG" sz="4800" b="0" i="0" u="none" strike="noStrike" baseline="0" dirty="0">
                          <a:latin typeface="Tahoma" panose="020B0604030504040204" pitchFamily="34" charset="0"/>
                          <a:cs typeface="+mn-cs"/>
                        </a:rPr>
                        <a:t>السماء، وأرسل</a:t>
                      </a:r>
                      <a:r>
                        <a:rPr lang="fr-FR" sz="4800" b="0" i="0" u="none" strike="noStrike" baseline="0" dirty="0">
                          <a:latin typeface="Tahoma" panose="020B0604030504040204" pitchFamily="34" charset="0"/>
                          <a:cs typeface="+mn-cs"/>
                        </a:rPr>
                        <a:t> </a:t>
                      </a:r>
                      <a:r>
                        <a:rPr lang="ar-EG" sz="4800" b="0" i="0" u="none" strike="noStrike" baseline="0" dirty="0">
                          <a:latin typeface="Tahoma" panose="020B0604030504040204" pitchFamily="34" charset="0"/>
                          <a:cs typeface="+mn-cs"/>
                        </a:rPr>
                        <a:t>المعزي الروح القدس،</a:t>
                      </a:r>
                      <a:r>
                        <a:rPr lang="fr-FR" sz="4800" b="0" i="0" u="none" strike="noStrike" baseline="0" dirty="0">
                          <a:latin typeface="Tahoma" panose="020B0604030504040204" pitchFamily="34" charset="0"/>
                          <a:cs typeface="+mn-cs"/>
                        </a:rPr>
                        <a:t> </a:t>
                      </a:r>
                      <a:r>
                        <a:rPr lang="ar-EG" sz="4800" b="0" i="0" u="none" strike="noStrike" baseline="0" dirty="0">
                          <a:latin typeface="Tahoma" panose="020B0604030504040204" pitchFamily="34" charset="0"/>
                          <a:cs typeface="+mn-cs"/>
                        </a:rPr>
                        <a:t>وأنعم لنفوسنا بالحياة</a:t>
                      </a:r>
                      <a:endParaRPr lang="fr-FR" sz="4800" dirty="0">
                        <a:cs typeface="+mn-cs"/>
                      </a:endParaRPr>
                    </a:p>
                  </a:txBody>
                  <a:tcPr marL="121920" marR="121920"/>
                </a:tc>
                <a:extLst>
                  <a:ext uri="{0D108BD9-81ED-4DB2-BD59-A6C34878D82A}">
                    <a16:rowId xmlns:a16="http://schemas.microsoft.com/office/drawing/2014/main" val="114877710"/>
                  </a:ext>
                </a:extLst>
              </a:tr>
            </a:tbl>
          </a:graphicData>
        </a:graphic>
      </p:graphicFrame>
      <p:graphicFrame>
        <p:nvGraphicFramePr>
          <p:cNvPr id="5" name="Tableau 4">
            <a:extLst>
              <a:ext uri="{FF2B5EF4-FFF2-40B4-BE49-F238E27FC236}">
                <a16:creationId xmlns:a16="http://schemas.microsoft.com/office/drawing/2014/main" id="{C1434426-5474-4E17-B4FF-5C47608C2351}"/>
              </a:ext>
            </a:extLst>
          </p:cNvPr>
          <p:cNvGraphicFramePr>
            <a:graphicFrameLocks noGrp="1"/>
          </p:cNvGraphicFramePr>
          <p:nvPr/>
        </p:nvGraphicFramePr>
        <p:xfrm>
          <a:off x="1474599" y="76200"/>
          <a:ext cx="9242804" cy="579120"/>
        </p:xfrm>
        <a:graphic>
          <a:graphicData uri="http://schemas.openxmlformats.org/drawingml/2006/table">
            <a:tbl>
              <a:tblPr firstRow="1" bandRow="1">
                <a:tableStyleId>{2D5ABB26-0587-4C30-8999-92F81FD0307C}</a:tableStyleId>
              </a:tblPr>
              <a:tblGrid>
                <a:gridCol w="9242804">
                  <a:extLst>
                    <a:ext uri="{9D8B030D-6E8A-4147-A177-3AD203B41FA5}">
                      <a16:colId xmlns:a16="http://schemas.microsoft.com/office/drawing/2014/main" val="1672105183"/>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latin typeface="+mn-lt"/>
                        </a:rPr>
                        <a:t>Le Christ est monté aux cieux - </a:t>
                      </a:r>
                      <a:r>
                        <a:rPr lang="fr-FR" sz="3200" dirty="0">
                          <a:latin typeface="Coptic1" panose="020B0604020202020204"/>
                        </a:rPr>
                        <a:t>&lt;</a:t>
                      </a:r>
                      <a:r>
                        <a:rPr lang="fr-FR" sz="3200" dirty="0" err="1">
                          <a:latin typeface="Coptic1" panose="020B0604020202020204"/>
                        </a:rPr>
                        <a:t>rictoc</a:t>
                      </a:r>
                      <a:r>
                        <a:rPr lang="fr-FR" sz="3200" dirty="0">
                          <a:latin typeface="Coptic1" panose="020B0604020202020204"/>
                        </a:rPr>
                        <a:t> </a:t>
                      </a:r>
                      <a:r>
                        <a:rPr lang="fr-FR" sz="3200" dirty="0" err="1">
                          <a:latin typeface="Coptic1" panose="020B0604020202020204"/>
                        </a:rPr>
                        <a:t>a~nelum</a:t>
                      </a:r>
                      <a:r>
                        <a:rPr lang="fr-FR" sz="3200" dirty="0">
                          <a:latin typeface="Coptic1" panose="020B0604020202020204"/>
                        </a:rPr>
                        <a:t>'~</a:t>
                      </a:r>
                      <a:r>
                        <a:rPr lang="fr-FR" sz="3200" dirty="0" err="1">
                          <a:latin typeface="Coptic1" panose="020B0604020202020204"/>
                        </a:rPr>
                        <a:t>i~c</a:t>
                      </a:r>
                      <a:r>
                        <a:rPr lang="fr-FR" sz="3200" dirty="0">
                          <a:latin typeface="Coptic1" panose="020B0604020202020204"/>
                        </a:rPr>
                        <a:t> </a:t>
                      </a:r>
                      <a:endParaRPr kumimoji="0" lang="fr-FR" sz="2400" b="0" i="0" u="none" strike="noStrike" cap="none" normalizeH="0" baseline="0" dirty="0">
                        <a:ln>
                          <a:noFill/>
                        </a:ln>
                        <a:solidFill>
                          <a:schemeClr val="tx1"/>
                        </a:solidFill>
                        <a:effectLst/>
                        <a:latin typeface="Coptic1" panose="020B0604020202020204"/>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3151739"/>
                  </a:ext>
                </a:extLst>
              </a:tr>
            </a:tbl>
          </a:graphicData>
        </a:graphic>
      </p:graphicFrame>
    </p:spTree>
    <p:extLst>
      <p:ext uri="{BB962C8B-B14F-4D97-AF65-F5344CB8AC3E}">
        <p14:creationId xmlns:p14="http://schemas.microsoft.com/office/powerpoint/2010/main" val="43095541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608F199-E837-4726-B34F-EFB2AF901C49}"/>
              </a:ext>
            </a:extLst>
          </p:cNvPr>
          <p:cNvGraphicFramePr>
            <a:graphicFrameLocks noGrp="1"/>
          </p:cNvGraphicFramePr>
          <p:nvPr/>
        </p:nvGraphicFramePr>
        <p:xfrm>
          <a:off x="0" y="401067"/>
          <a:ext cx="12192000" cy="5618480"/>
        </p:xfrm>
        <a:graphic>
          <a:graphicData uri="http://schemas.openxmlformats.org/drawingml/2006/table">
            <a:tbl>
              <a:tblPr firstRow="1" bandRow="1">
                <a:tableStyleId>{2D5ABB26-0587-4C30-8999-92F81FD0307C}</a:tableStyleId>
              </a:tblPr>
              <a:tblGrid>
                <a:gridCol w="4444460">
                  <a:extLst>
                    <a:ext uri="{9D8B030D-6E8A-4147-A177-3AD203B41FA5}">
                      <a16:colId xmlns:a16="http://schemas.microsoft.com/office/drawing/2014/main" val="822465278"/>
                    </a:ext>
                  </a:extLst>
                </a:gridCol>
                <a:gridCol w="4140740">
                  <a:extLst>
                    <a:ext uri="{9D8B030D-6E8A-4147-A177-3AD203B41FA5}">
                      <a16:colId xmlns:a16="http://schemas.microsoft.com/office/drawing/2014/main" val="2082756449"/>
                    </a:ext>
                  </a:extLst>
                </a:gridCol>
                <a:gridCol w="3606800">
                  <a:extLst>
                    <a:ext uri="{9D8B030D-6E8A-4147-A177-3AD203B41FA5}">
                      <a16:colId xmlns:a16="http://schemas.microsoft.com/office/drawing/2014/main" val="455580026"/>
                    </a:ext>
                  </a:extLst>
                </a:gridCol>
              </a:tblGrid>
              <a:tr h="5618480">
                <a:tc>
                  <a:txBody>
                    <a:bodyPr/>
                    <a:lstStyle/>
                    <a:p>
                      <a:pPr algn="just"/>
                      <a:r>
                        <a:rPr lang="da-DK" sz="4500" b="0" i="0" u="none" strike="noStrike" baseline="0" dirty="0">
                          <a:latin typeface="Coptic1" panose="020B0604020202020204"/>
                        </a:rPr>
                        <a:t>Doxa Patri ke U~iw ke </a:t>
                      </a:r>
                      <a:r>
                        <a:rPr lang="fr-FR" sz="4500" b="0" i="0" u="none" strike="noStrike" baseline="0" dirty="0" err="1">
                          <a:latin typeface="Coptic1" panose="020B0604020202020204"/>
                        </a:rPr>
                        <a:t>A~giw</a:t>
                      </a:r>
                      <a:r>
                        <a:rPr lang="fr-FR" sz="4500" b="0" i="0" u="none" strike="noStrike" baseline="0" dirty="0">
                          <a:latin typeface="Coptic1" panose="020B0604020202020204"/>
                        </a:rPr>
                        <a:t> </a:t>
                      </a:r>
                      <a:r>
                        <a:rPr lang="fr-FR" sz="4500" b="0" i="0" u="none" strike="noStrike" baseline="0" dirty="0" err="1">
                          <a:latin typeface="Coptic1" panose="020B0604020202020204"/>
                        </a:rPr>
                        <a:t>P~neumati</a:t>
                      </a:r>
                      <a:r>
                        <a:rPr lang="fr-FR" sz="4500" b="0" i="0" u="none" strike="noStrike" baseline="0" dirty="0">
                          <a:latin typeface="Coptic1" panose="020B0604020202020204"/>
                        </a:rPr>
                        <a:t>: </a:t>
                      </a:r>
                      <a:r>
                        <a:rPr lang="fr-FR" sz="4500" b="0" i="0" u="none" strike="noStrike" baseline="0" dirty="0" err="1">
                          <a:latin typeface="Coptic1" panose="020B0604020202020204"/>
                        </a:rPr>
                        <a:t>ke</a:t>
                      </a:r>
                      <a:r>
                        <a:rPr lang="fr-FR" sz="4500" b="0" i="0" u="none" strike="noStrike" baseline="0" dirty="0">
                          <a:latin typeface="Coptic1" panose="020B0604020202020204"/>
                        </a:rPr>
                        <a:t> </a:t>
                      </a:r>
                      <a:r>
                        <a:rPr lang="de-DE" sz="4500" b="0" i="0" u="none" strike="noStrike" baseline="0" dirty="0">
                          <a:latin typeface="Coptic1" panose="020B0604020202020204"/>
                        </a:rPr>
                        <a:t>nun </a:t>
                      </a:r>
                      <a:r>
                        <a:rPr lang="de-DE" sz="4500" b="0" i="0" u="none" strike="noStrike" baseline="0" dirty="0" err="1">
                          <a:latin typeface="Coptic1" panose="020B0604020202020204"/>
                        </a:rPr>
                        <a:t>ke</a:t>
                      </a:r>
                      <a:r>
                        <a:rPr lang="de-DE" sz="4500" b="0" i="0" u="none" strike="noStrike" baseline="0" dirty="0">
                          <a:latin typeface="Coptic1" panose="020B0604020202020204"/>
                        </a:rPr>
                        <a:t> </a:t>
                      </a:r>
                      <a:r>
                        <a:rPr lang="de-DE" sz="4500" b="0" i="0" u="none" strike="noStrike" baseline="0" dirty="0" err="1">
                          <a:latin typeface="Coptic1" panose="020B0604020202020204"/>
                        </a:rPr>
                        <a:t>a~i</a:t>
                      </a:r>
                      <a:r>
                        <a:rPr lang="de-DE" sz="4500" b="0" i="0" u="none" strike="noStrike" baseline="0" dirty="0">
                          <a:latin typeface="Coptic1" panose="020B0604020202020204"/>
                        </a:rPr>
                        <a:t>~ </a:t>
                      </a:r>
                      <a:r>
                        <a:rPr lang="de-DE" sz="4500" b="0" i="0" u="none" strike="noStrike" baseline="0" dirty="0" err="1">
                          <a:latin typeface="Coptic1" panose="020B0604020202020204"/>
                        </a:rPr>
                        <a:t>ke</a:t>
                      </a:r>
                      <a:r>
                        <a:rPr lang="de-DE" sz="4500" b="0" i="0" u="none" strike="noStrike" baseline="0" dirty="0">
                          <a:latin typeface="Coptic1" panose="020B0604020202020204"/>
                        </a:rPr>
                        <a:t> </a:t>
                      </a:r>
                      <a:r>
                        <a:rPr lang="de-DE" sz="4500" b="0" i="0" u="none" strike="noStrike" baseline="0" dirty="0" err="1">
                          <a:latin typeface="Coptic1" panose="020B0604020202020204"/>
                        </a:rPr>
                        <a:t>ic</a:t>
                      </a:r>
                      <a:r>
                        <a:rPr lang="de-DE" sz="4500" b="0" i="0" u="none" strike="noStrike" baseline="0" dirty="0">
                          <a:latin typeface="Coptic1" panose="020B0604020202020204"/>
                        </a:rPr>
                        <a:t> </a:t>
                      </a:r>
                      <a:r>
                        <a:rPr lang="de-DE" sz="4500" b="0" i="0" u="none" strike="noStrike" baseline="0" dirty="0" err="1">
                          <a:latin typeface="Coptic1" panose="020B0604020202020204"/>
                        </a:rPr>
                        <a:t>toc</a:t>
                      </a:r>
                      <a:r>
                        <a:rPr lang="de-DE" sz="4500" b="0" i="0" u="none" strike="noStrike" baseline="0" dirty="0">
                          <a:latin typeface="Coptic1" panose="020B0604020202020204"/>
                        </a:rPr>
                        <a:t> </a:t>
                      </a:r>
                      <a:r>
                        <a:rPr lang="fr-FR" sz="4500" b="0" i="0" u="none" strike="noStrike" baseline="0" dirty="0" err="1">
                          <a:latin typeface="Coptic1" panose="020B0604020202020204"/>
                        </a:rPr>
                        <a:t>e~w~nac</a:t>
                      </a:r>
                      <a:r>
                        <a:rPr lang="fr-FR" sz="4500" b="0" i="0" u="none" strike="noStrike" baseline="0" dirty="0">
                          <a:latin typeface="Coptic1" panose="020B0604020202020204"/>
                        </a:rPr>
                        <a:t> </a:t>
                      </a:r>
                      <a:r>
                        <a:rPr lang="fr-FR" sz="4500" b="0" i="0" u="none" strike="noStrike" baseline="0" dirty="0" err="1">
                          <a:latin typeface="Coptic1" panose="020B0604020202020204"/>
                        </a:rPr>
                        <a:t>twn</a:t>
                      </a:r>
                      <a:r>
                        <a:rPr lang="fr-FR" sz="4500" b="0" i="0" u="none" strike="noStrike" baseline="0" dirty="0">
                          <a:latin typeface="Coptic1" panose="020B0604020202020204"/>
                        </a:rPr>
                        <a:t> </a:t>
                      </a:r>
                      <a:r>
                        <a:rPr lang="fr-FR" sz="4500" b="0" i="0" u="none" strike="noStrike" baseline="0" dirty="0" err="1">
                          <a:latin typeface="Coptic1" panose="020B0604020202020204"/>
                        </a:rPr>
                        <a:t>e~w~nwn</a:t>
                      </a:r>
                      <a:r>
                        <a:rPr lang="fr-FR" sz="4500" b="0" i="0" u="none" strike="noStrike" baseline="0" dirty="0">
                          <a:latin typeface="Coptic1" panose="020B0604020202020204"/>
                        </a:rPr>
                        <a:t> </a:t>
                      </a:r>
                      <a:r>
                        <a:rPr lang="fr-FR" sz="4500" b="0" i="0" u="none" strike="noStrike" baseline="0" dirty="0" err="1">
                          <a:latin typeface="Coptic1" panose="020B0604020202020204"/>
                        </a:rPr>
                        <a:t>a~m</a:t>
                      </a:r>
                      <a:r>
                        <a:rPr lang="fr-FR" sz="4500" b="0" i="0" u="none" strike="noStrike" baseline="0" dirty="0">
                          <a:latin typeface="Coptic1" panose="020B0604020202020204"/>
                        </a:rPr>
                        <a:t>/n.</a:t>
                      </a:r>
                      <a:endParaRPr lang="fr-FR" sz="4500" dirty="0">
                        <a:latin typeface="Coptic1" panose="020B0604020202020204"/>
                      </a:endParaRPr>
                    </a:p>
                  </a:txBody>
                  <a:tcPr marL="121920" marR="121920"/>
                </a:tc>
                <a:tc>
                  <a:txBody>
                    <a:bodyPr/>
                    <a:lstStyle/>
                    <a:p>
                      <a:pPr algn="just"/>
                      <a:r>
                        <a:rPr lang="fr-FR" sz="4300" b="0" i="0" u="none" strike="noStrike" kern="1200" baseline="0" dirty="0">
                          <a:solidFill>
                            <a:schemeClr val="tx1"/>
                          </a:solidFill>
                          <a:latin typeface="+mn-lt"/>
                          <a:ea typeface="+mn-ea"/>
                          <a:cs typeface="+mn-cs"/>
                        </a:rPr>
                        <a:t>Gloire soit au Père et au Fils et au Saint-Esprit. Maintenant et toujours et dans les siècles des siècles. Amen !</a:t>
                      </a:r>
                      <a:endParaRPr lang="fr-FR" sz="4300" dirty="0"/>
                    </a:p>
                  </a:txBody>
                  <a:tcPr marL="121920" marR="121920"/>
                </a:tc>
                <a:tc>
                  <a:txBody>
                    <a:bodyPr/>
                    <a:lstStyle/>
                    <a:p>
                      <a:pPr algn="just" rtl="1"/>
                      <a:r>
                        <a:rPr lang="ar-EG" sz="4800" b="0" i="0" u="none" strike="noStrike" baseline="0" dirty="0">
                          <a:latin typeface="Tahoma" panose="020B0604030504040204" pitchFamily="34" charset="0"/>
                          <a:cs typeface="+mn-cs"/>
                        </a:rPr>
                        <a:t>المجد للآب </a:t>
                      </a:r>
                      <a:r>
                        <a:rPr lang="ar-EG" sz="4800" b="0" i="0" u="none" strike="noStrike" baseline="0" dirty="0" err="1">
                          <a:latin typeface="Tahoma" panose="020B0604030504040204" pitchFamily="34" charset="0"/>
                          <a:cs typeface="+mn-cs"/>
                        </a:rPr>
                        <a:t>والإبن</a:t>
                      </a:r>
                      <a:r>
                        <a:rPr lang="fr-FR" sz="4800" b="0" i="0" u="none" strike="noStrike" baseline="0" dirty="0">
                          <a:latin typeface="Tahoma" panose="020B0604030504040204" pitchFamily="34" charset="0"/>
                          <a:cs typeface="+mn-cs"/>
                        </a:rPr>
                        <a:t> </a:t>
                      </a:r>
                      <a:r>
                        <a:rPr lang="ar-EG" sz="4800" b="0" i="0" u="none" strike="noStrike" baseline="0" dirty="0">
                          <a:latin typeface="Tahoma" panose="020B0604030504040204" pitchFamily="34" charset="0"/>
                          <a:cs typeface="+mn-cs"/>
                        </a:rPr>
                        <a:t>والروح القدس، الآن</a:t>
                      </a:r>
                      <a:r>
                        <a:rPr lang="fr-FR" sz="4800" b="0" i="0" u="none" strike="noStrike" baseline="0" dirty="0">
                          <a:latin typeface="Tahoma" panose="020B0604030504040204" pitchFamily="34" charset="0"/>
                          <a:cs typeface="+mn-cs"/>
                        </a:rPr>
                        <a:t> </a:t>
                      </a:r>
                      <a:r>
                        <a:rPr lang="ar-EG" sz="4800" b="0" i="0" u="none" strike="noStrike" baseline="0" dirty="0">
                          <a:latin typeface="Tahoma" panose="020B0604030504040204" pitchFamily="34" charset="0"/>
                          <a:cs typeface="+mn-cs"/>
                        </a:rPr>
                        <a:t>وكل أوان وإلى دهر</a:t>
                      </a:r>
                      <a:r>
                        <a:rPr lang="fr-FR" sz="4800" b="0" i="0" u="none" strike="noStrike" baseline="0" dirty="0">
                          <a:latin typeface="Tahoma" panose="020B0604030504040204" pitchFamily="34" charset="0"/>
                          <a:cs typeface="+mn-cs"/>
                        </a:rPr>
                        <a:t> </a:t>
                      </a:r>
                      <a:r>
                        <a:rPr lang="ar-EG" sz="4800" b="0" i="0" u="none" strike="noStrike" baseline="0" dirty="0">
                          <a:latin typeface="Tahoma" panose="020B0604030504040204" pitchFamily="34" charset="0"/>
                          <a:cs typeface="+mn-cs"/>
                        </a:rPr>
                        <a:t>الدهور آمين</a:t>
                      </a:r>
                      <a:endParaRPr lang="fr-FR" sz="4800" dirty="0">
                        <a:cs typeface="+mn-cs"/>
                      </a:endParaRPr>
                    </a:p>
                  </a:txBody>
                  <a:tcPr marL="121920" marR="121920"/>
                </a:tc>
                <a:extLst>
                  <a:ext uri="{0D108BD9-81ED-4DB2-BD59-A6C34878D82A}">
                    <a16:rowId xmlns:a16="http://schemas.microsoft.com/office/drawing/2014/main" val="825517074"/>
                  </a:ext>
                </a:extLst>
              </a:tr>
            </a:tbl>
          </a:graphicData>
        </a:graphic>
      </p:graphicFrame>
    </p:spTree>
    <p:extLst>
      <p:ext uri="{BB962C8B-B14F-4D97-AF65-F5344CB8AC3E}">
        <p14:creationId xmlns:p14="http://schemas.microsoft.com/office/powerpoint/2010/main" val="15044471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BEC7ADA-CDD5-4F0B-9BBE-7BE4A5895501}"/>
              </a:ext>
            </a:extLst>
          </p:cNvPr>
          <p:cNvGraphicFramePr>
            <a:graphicFrameLocks noGrp="1"/>
          </p:cNvGraphicFramePr>
          <p:nvPr/>
        </p:nvGraphicFramePr>
        <p:xfrm>
          <a:off x="0" y="685800"/>
          <a:ext cx="12192001" cy="5638800"/>
        </p:xfrm>
        <a:graphic>
          <a:graphicData uri="http://schemas.openxmlformats.org/drawingml/2006/table">
            <a:tbl>
              <a:tblPr firstRow="1" bandRow="1">
                <a:tableStyleId>{2D5ABB26-0587-4C30-8999-92F81FD0307C}</a:tableStyleId>
              </a:tblPr>
              <a:tblGrid>
                <a:gridCol w="4649491">
                  <a:extLst>
                    <a:ext uri="{9D8B030D-6E8A-4147-A177-3AD203B41FA5}">
                      <a16:colId xmlns:a16="http://schemas.microsoft.com/office/drawing/2014/main" val="822465278"/>
                    </a:ext>
                  </a:extLst>
                </a:gridCol>
                <a:gridCol w="4132883">
                  <a:extLst>
                    <a:ext uri="{9D8B030D-6E8A-4147-A177-3AD203B41FA5}">
                      <a16:colId xmlns:a16="http://schemas.microsoft.com/office/drawing/2014/main" val="2082756449"/>
                    </a:ext>
                  </a:extLst>
                </a:gridCol>
                <a:gridCol w="3409627">
                  <a:extLst>
                    <a:ext uri="{9D8B030D-6E8A-4147-A177-3AD203B41FA5}">
                      <a16:colId xmlns:a16="http://schemas.microsoft.com/office/drawing/2014/main" val="455580026"/>
                    </a:ext>
                  </a:extLst>
                </a:gridCol>
              </a:tblGrid>
              <a:tr h="5638800">
                <a:tc>
                  <a:txBody>
                    <a:bodyPr/>
                    <a:lstStyle/>
                    <a:p>
                      <a:pPr algn="just"/>
                      <a:r>
                        <a:rPr lang="fr-FR" sz="4000" b="0" i="0" u="none" strike="noStrike" kern="1200" baseline="0" dirty="0" err="1">
                          <a:solidFill>
                            <a:schemeClr val="tx1"/>
                          </a:solidFill>
                          <a:latin typeface="Coptic1" panose="020B0604020202020204"/>
                          <a:ea typeface="+mn-ea"/>
                          <a:cs typeface="+mn-cs"/>
                        </a:rPr>
                        <a:t>P,#c</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aftwnf</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e~bolqen</a:t>
                      </a:r>
                      <a:r>
                        <a:rPr lang="fr-FR" sz="4000" b="0" i="0" u="none" strike="noStrike" kern="1200" baseline="0" dirty="0">
                          <a:solidFill>
                            <a:schemeClr val="tx1"/>
                          </a:solidFill>
                          <a:latin typeface="Coptic1" panose="020B0604020202020204"/>
                          <a:ea typeface="+mn-ea"/>
                          <a:cs typeface="+mn-cs"/>
                        </a:rPr>
                        <a:t> n/</a:t>
                      </a:r>
                      <a:r>
                        <a:rPr lang="fr-FR" sz="4000" b="0" i="0" u="none" strike="noStrike" kern="1200" baseline="0" dirty="0" err="1">
                          <a:solidFill>
                            <a:schemeClr val="tx1"/>
                          </a:solidFill>
                          <a:latin typeface="Coptic1" panose="020B0604020202020204"/>
                          <a:ea typeface="+mn-ea"/>
                          <a:cs typeface="+mn-cs"/>
                        </a:rPr>
                        <a:t>e~ymwo~ut</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ouoh</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afsenaf</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e~p~swi</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e~niv</a:t>
                      </a:r>
                      <a:r>
                        <a:rPr lang="fr-FR" sz="4000" b="0" i="0" u="none" strike="noStrike" kern="1200" baseline="0" dirty="0">
                          <a:solidFill>
                            <a:schemeClr val="tx1"/>
                          </a:solidFill>
                          <a:latin typeface="Coptic1" panose="020B0604020202020204"/>
                          <a:ea typeface="+mn-ea"/>
                          <a:cs typeface="+mn-cs"/>
                        </a:rPr>
                        <a:t>/oui~ </a:t>
                      </a:r>
                      <a:r>
                        <a:rPr lang="fr-FR" sz="4000" b="0" i="0" u="none" strike="noStrike" kern="1200" baseline="0" dirty="0" err="1">
                          <a:solidFill>
                            <a:schemeClr val="tx1"/>
                          </a:solidFill>
                          <a:latin typeface="Coptic1" panose="020B0604020202020204"/>
                          <a:ea typeface="+mn-ea"/>
                          <a:cs typeface="+mn-cs"/>
                        </a:rPr>
                        <a:t>afhemci</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caoui~nam</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m~Pefiwt</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qen</a:t>
                      </a:r>
                      <a:r>
                        <a:rPr lang="fr-FR" sz="4000" b="0" i="0" u="none" strike="noStrike" kern="1200" baseline="0" dirty="0">
                          <a:solidFill>
                            <a:schemeClr val="tx1"/>
                          </a:solidFill>
                          <a:latin typeface="Coptic1" panose="020B0604020202020204"/>
                          <a:ea typeface="+mn-ea"/>
                          <a:cs typeface="+mn-cs"/>
                        </a:rPr>
                        <a:t> </a:t>
                      </a:r>
                      <a:r>
                        <a:rPr lang="da-DK" sz="4000" b="0" i="0" u="none" strike="noStrike" kern="1200" baseline="0" dirty="0">
                          <a:solidFill>
                            <a:schemeClr val="tx1"/>
                          </a:solidFill>
                          <a:latin typeface="Coptic1" panose="020B0604020202020204"/>
                          <a:ea typeface="+mn-ea"/>
                          <a:cs typeface="+mn-cs"/>
                        </a:rPr>
                        <a:t>n/et[oci afe~rh~mot </a:t>
                      </a:r>
                      <a:r>
                        <a:rPr lang="fr-FR" sz="4000" b="0" i="0" u="none" strike="noStrike" kern="1200" baseline="0" dirty="0">
                          <a:solidFill>
                            <a:schemeClr val="tx1"/>
                          </a:solidFill>
                          <a:latin typeface="Coptic1" panose="020B0604020202020204"/>
                          <a:ea typeface="+mn-ea"/>
                          <a:cs typeface="+mn-cs"/>
                        </a:rPr>
                        <a:t>nan  </a:t>
                      </a:r>
                      <a:r>
                        <a:rPr lang="fr-FR" sz="4000" b="0" i="0" u="none" strike="noStrike" kern="1200" baseline="0" dirty="0" err="1">
                          <a:solidFill>
                            <a:schemeClr val="tx1"/>
                          </a:solidFill>
                          <a:latin typeface="Coptic1" panose="020B0604020202020204"/>
                          <a:ea typeface="+mn-ea"/>
                          <a:cs typeface="+mn-cs"/>
                        </a:rPr>
                        <a:t>m~piw~nq</a:t>
                      </a:r>
                      <a:r>
                        <a:rPr lang="fr-FR" sz="4000" b="0" i="0" u="none" strike="noStrike" kern="1200" baseline="0" dirty="0">
                          <a:solidFill>
                            <a:schemeClr val="tx1"/>
                          </a:solidFill>
                          <a:latin typeface="Coptic1" panose="020B0604020202020204"/>
                          <a:ea typeface="+mn-ea"/>
                          <a:cs typeface="+mn-cs"/>
                        </a:rPr>
                        <a:t> </a:t>
                      </a:r>
                      <a:r>
                        <a:rPr lang="fr-FR" sz="4000" b="0" i="0" u="none" strike="noStrike" kern="1200" baseline="0" dirty="0" err="1">
                          <a:solidFill>
                            <a:schemeClr val="tx1"/>
                          </a:solidFill>
                          <a:latin typeface="Coptic1" panose="020B0604020202020204"/>
                          <a:ea typeface="+mn-ea"/>
                          <a:cs typeface="+mn-cs"/>
                        </a:rPr>
                        <a:t>n~e~neh</a:t>
                      </a:r>
                      <a:r>
                        <a:rPr lang="fr-FR" sz="4000" b="0" i="0" u="none" strike="noStrike" kern="1200" baseline="0" dirty="0">
                          <a:solidFill>
                            <a:schemeClr val="tx1"/>
                          </a:solidFill>
                          <a:latin typeface="Coptic1" panose="020B0604020202020204"/>
                          <a:ea typeface="+mn-ea"/>
                          <a:cs typeface="+mn-cs"/>
                        </a:rPr>
                        <a:t>.</a:t>
                      </a:r>
                      <a:endParaRPr lang="fr-FR" sz="4000" dirty="0">
                        <a:latin typeface="Coptic1" panose="020B0604020202020204"/>
                      </a:endParaRPr>
                    </a:p>
                  </a:txBody>
                  <a:tcPr marL="121920" marR="121920"/>
                </a:tc>
                <a:tc>
                  <a:txBody>
                    <a:bodyPr/>
                    <a:lstStyle/>
                    <a:p>
                      <a:pPr algn="just"/>
                      <a:r>
                        <a:rPr lang="fr-FR" sz="3700" b="0" i="0" u="none" strike="noStrike" kern="1200" baseline="0" dirty="0">
                          <a:solidFill>
                            <a:schemeClr val="tx1"/>
                          </a:solidFill>
                          <a:latin typeface="+mn-lt"/>
                          <a:ea typeface="+mn-ea"/>
                          <a:cs typeface="+mn-cs"/>
                        </a:rPr>
                        <a:t>Le Christ est ressuscité des morts et est monté aux cieux et s’est assis à la droite de Son Père au plus haut des cieux et nous a accordé la vie éternelle.</a:t>
                      </a:r>
                      <a:endParaRPr lang="fr-FR" sz="3700" dirty="0"/>
                    </a:p>
                  </a:txBody>
                  <a:tcPr marL="121920" marR="121920"/>
                </a:tc>
                <a:tc>
                  <a:txBody>
                    <a:bodyPr/>
                    <a:lstStyle/>
                    <a:p>
                      <a:pPr algn="just" rtl="1"/>
                      <a:r>
                        <a:rPr lang="ar-EG" sz="4300" b="0" i="0" u="none" strike="noStrike" kern="1200" baseline="0" dirty="0">
                          <a:solidFill>
                            <a:schemeClr val="tx1"/>
                          </a:solidFill>
                          <a:latin typeface="+mn-lt"/>
                          <a:ea typeface="+mn-ea"/>
                          <a:cs typeface="+mn-cs"/>
                        </a:rPr>
                        <a:t>المسيح قام من</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الأموات، وصعد إلى</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السموات، وجلس عن</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يمين أبيه في</a:t>
                      </a:r>
                      <a:r>
                        <a:rPr lang="fr-FR" sz="4300" b="0" i="0" u="none" strike="noStrike" kern="1200" baseline="0" dirty="0">
                          <a:solidFill>
                            <a:schemeClr val="tx1"/>
                          </a:solidFill>
                          <a:latin typeface="+mn-lt"/>
                          <a:ea typeface="+mn-ea"/>
                          <a:cs typeface="+mn-cs"/>
                        </a:rPr>
                        <a:t> </a:t>
                      </a:r>
                      <a:r>
                        <a:rPr lang="ar-EG" sz="4300" b="0" i="0" u="none" strike="noStrike" kern="1200" baseline="0" dirty="0" err="1">
                          <a:solidFill>
                            <a:schemeClr val="tx1"/>
                          </a:solidFill>
                          <a:latin typeface="+mn-lt"/>
                          <a:ea typeface="+mn-ea"/>
                          <a:cs typeface="+mn-cs"/>
                        </a:rPr>
                        <a:t>الأعالي</a:t>
                      </a:r>
                      <a:r>
                        <a:rPr lang="ar-EG" sz="4300" b="0" i="0" u="none" strike="noStrike" kern="1200" baseline="0" dirty="0">
                          <a:solidFill>
                            <a:schemeClr val="tx1"/>
                          </a:solidFill>
                          <a:latin typeface="+mn-lt"/>
                          <a:ea typeface="+mn-ea"/>
                          <a:cs typeface="+mn-cs"/>
                        </a:rPr>
                        <a:t>، وأنعم لنا</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بالحياة الأبدية</a:t>
                      </a:r>
                      <a:endParaRPr lang="fr-FR" sz="4300" dirty="0">
                        <a:cs typeface="+mn-cs"/>
                      </a:endParaRPr>
                    </a:p>
                  </a:txBody>
                  <a:tcPr marL="121920" marR="121920"/>
                </a:tc>
                <a:extLst>
                  <a:ext uri="{0D108BD9-81ED-4DB2-BD59-A6C34878D82A}">
                    <a16:rowId xmlns:a16="http://schemas.microsoft.com/office/drawing/2014/main" val="825517074"/>
                  </a:ext>
                </a:extLst>
              </a:tr>
            </a:tbl>
          </a:graphicData>
        </a:graphic>
      </p:graphicFrame>
      <p:graphicFrame>
        <p:nvGraphicFramePr>
          <p:cNvPr id="5" name="Tableau 4">
            <a:extLst>
              <a:ext uri="{FF2B5EF4-FFF2-40B4-BE49-F238E27FC236}">
                <a16:creationId xmlns:a16="http://schemas.microsoft.com/office/drawing/2014/main" id="{5E590E81-76A3-4B33-A44F-12634DD22B2B}"/>
              </a:ext>
            </a:extLst>
          </p:cNvPr>
          <p:cNvGraphicFramePr>
            <a:graphicFrameLocks noGrp="1"/>
          </p:cNvGraphicFramePr>
          <p:nvPr/>
        </p:nvGraphicFramePr>
        <p:xfrm>
          <a:off x="1879600" y="110491"/>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475200287"/>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latin typeface="+mn-lt"/>
                          <a:cs typeface="Arial"/>
                        </a:rPr>
                        <a:t>Le Christ est ressuscité - </a:t>
                      </a:r>
                      <a:r>
                        <a:rPr lang="fr-FR" sz="2700" dirty="0" err="1">
                          <a:latin typeface="Coptic1" panose="020B0604020202020204"/>
                        </a:rPr>
                        <a:t>P,#c</a:t>
                      </a:r>
                      <a:r>
                        <a:rPr lang="fr-FR" sz="2700" dirty="0">
                          <a:latin typeface="Coptic1" panose="020B0604020202020204"/>
                        </a:rPr>
                        <a:t># </a:t>
                      </a:r>
                      <a:r>
                        <a:rPr lang="fr-FR" sz="2700" dirty="0" err="1">
                          <a:latin typeface="Coptic1" panose="020B0604020202020204"/>
                        </a:rPr>
                        <a:t>aftwnf</a:t>
                      </a:r>
                      <a:endParaRPr lang="en-US" sz="2400" dirty="0">
                        <a:latin typeface="Coptic1" panose="020B0604020202020204"/>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264995"/>
                  </a:ext>
                </a:extLst>
              </a:tr>
            </a:tbl>
          </a:graphicData>
        </a:graphic>
      </p:graphicFrame>
    </p:spTree>
    <p:extLst>
      <p:ext uri="{BB962C8B-B14F-4D97-AF65-F5344CB8AC3E}">
        <p14:creationId xmlns:p14="http://schemas.microsoft.com/office/powerpoint/2010/main" val="5219220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chemeClr val="accent1">
              <a:lumMod val="75000"/>
            </a:schemeClr>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dirty="0">
                <a:solidFill>
                  <a:srgbClr val="FFFFFF"/>
                </a:solidFill>
                <a:latin typeface="Arial" charset="0"/>
                <a:cs typeface="Arial" charset="0"/>
              </a:rPr>
              <a:t>Suite</a:t>
            </a:r>
          </a:p>
        </p:txBody>
      </p:sp>
    </p:spTree>
    <p:extLst>
      <p:ext uri="{BB962C8B-B14F-4D97-AF65-F5344CB8AC3E}">
        <p14:creationId xmlns:p14="http://schemas.microsoft.com/office/powerpoint/2010/main" val="134451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2EA"/>
        </a:solidFill>
        <a:effectLst/>
      </p:bgPr>
    </p:bg>
    <p:spTree>
      <p:nvGrpSpPr>
        <p:cNvPr id="1" name=""/>
        <p:cNvGrpSpPr/>
        <p:nvPr/>
      </p:nvGrpSpPr>
      <p:grpSpPr>
        <a:xfrm>
          <a:off x="0" y="0"/>
          <a:ext cx="0" cy="0"/>
          <a:chOff x="0" y="0"/>
          <a:chExt cx="0" cy="0"/>
        </a:xfrm>
      </p:grpSpPr>
      <p:graphicFrame>
        <p:nvGraphicFramePr>
          <p:cNvPr id="13665302" name="Group 22"/>
          <p:cNvGraphicFramePr>
            <a:graphicFrameLocks noGrp="1"/>
          </p:cNvGraphicFramePr>
          <p:nvPr/>
        </p:nvGraphicFramePr>
        <p:xfrm>
          <a:off x="101600" y="1050023"/>
          <a:ext cx="11988800" cy="4678680"/>
        </p:xfrm>
        <a:graphic>
          <a:graphicData uri="http://schemas.openxmlformats.org/drawingml/2006/table">
            <a:tbl>
              <a:tblPr/>
              <a:tblGrid>
                <a:gridCol w="4368800">
                  <a:extLst>
                    <a:ext uri="{9D8B030D-6E8A-4147-A177-3AD203B41FA5}">
                      <a16:colId xmlns:a16="http://schemas.microsoft.com/office/drawing/2014/main" val="20000"/>
                    </a:ext>
                  </a:extLst>
                </a:gridCol>
                <a:gridCol w="3860800">
                  <a:extLst>
                    <a:ext uri="{9D8B030D-6E8A-4147-A177-3AD203B41FA5}">
                      <a16:colId xmlns:a16="http://schemas.microsoft.com/office/drawing/2014/main" val="20001"/>
                    </a:ext>
                  </a:extLst>
                </a:gridCol>
                <a:gridCol w="3759200">
                  <a:extLst>
                    <a:ext uri="{9D8B030D-6E8A-4147-A177-3AD203B41FA5}">
                      <a16:colId xmlns:a16="http://schemas.microsoft.com/office/drawing/2014/main" val="20002"/>
                    </a:ext>
                  </a:extLst>
                </a:gridCol>
              </a:tblGrid>
              <a:tr h="4643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P~ouro</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hir</a:t>
                      </a:r>
                      <a:r>
                        <a:rPr kumimoji="0" lang="en-US" sz="4300" b="0" i="0" u="none" strike="noStrike" cap="none" normalizeH="0" baseline="0" dirty="0">
                          <a:ln>
                            <a:noFill/>
                          </a:ln>
                          <a:solidFill>
                            <a:schemeClr val="tx1"/>
                          </a:solidFill>
                          <a:effectLst/>
                          <a:latin typeface="Coptic1" pitchFamily="2" charset="0"/>
                          <a:cs typeface="Arial" charset="0"/>
                        </a:rPr>
                        <a:t>/n/: </a:t>
                      </a:r>
                      <a:r>
                        <a:rPr kumimoji="0" lang="en-US" sz="4300" b="0" i="0" u="none" strike="noStrike" cap="none" normalizeH="0" baseline="0" dirty="0" err="1">
                          <a:ln>
                            <a:noFill/>
                          </a:ln>
                          <a:solidFill>
                            <a:schemeClr val="tx1"/>
                          </a:solidFill>
                          <a:effectLst/>
                          <a:latin typeface="Coptic1" pitchFamily="2" charset="0"/>
                          <a:cs typeface="Arial" charset="0"/>
                        </a:rPr>
                        <a:t>moi</a:t>
                      </a:r>
                      <a:r>
                        <a:rPr kumimoji="0" lang="en-US" sz="4300" b="0" i="0" u="none" strike="noStrike" cap="none" normalizeH="0" baseline="0" dirty="0">
                          <a:ln>
                            <a:noFill/>
                          </a:ln>
                          <a:solidFill>
                            <a:schemeClr val="tx1"/>
                          </a:solidFill>
                          <a:effectLst/>
                          <a:latin typeface="Coptic1" pitchFamily="2" charset="0"/>
                          <a:cs typeface="Arial" charset="0"/>
                        </a:rPr>
                        <a:t> nan </a:t>
                      </a:r>
                      <a:r>
                        <a:rPr kumimoji="0" lang="en-US" sz="4300" b="0" i="0" u="none" strike="noStrike" cap="none" normalizeH="0" baseline="0" dirty="0" err="1">
                          <a:ln>
                            <a:noFill/>
                          </a:ln>
                          <a:solidFill>
                            <a:schemeClr val="tx1"/>
                          </a:solidFill>
                          <a:effectLst/>
                          <a:latin typeface="Coptic1" pitchFamily="2" charset="0"/>
                          <a:cs typeface="Arial" charset="0"/>
                        </a:rPr>
                        <a:t>n~tekhir</a:t>
                      </a:r>
                      <a:r>
                        <a:rPr kumimoji="0" lang="en-US" sz="4300" b="0" i="0" u="none" strike="noStrike" cap="none" normalizeH="0" baseline="0" dirty="0">
                          <a:ln>
                            <a:noFill/>
                          </a:ln>
                          <a:solidFill>
                            <a:schemeClr val="tx1"/>
                          </a:solidFill>
                          <a:effectLst/>
                          <a:latin typeface="Coptic1" pitchFamily="2" charset="0"/>
                          <a:cs typeface="Arial" charset="0"/>
                        </a:rPr>
                        <a:t>/n/ </a:t>
                      </a:r>
                      <a:r>
                        <a:rPr kumimoji="0" lang="en-US" sz="4300" b="0" i="0" u="none" strike="noStrike" cap="none" normalizeH="0" baseline="0" dirty="0" err="1">
                          <a:ln>
                            <a:noFill/>
                          </a:ln>
                          <a:solidFill>
                            <a:schemeClr val="tx1"/>
                          </a:solidFill>
                          <a:effectLst/>
                          <a:latin typeface="Coptic1" pitchFamily="2" charset="0"/>
                          <a:cs typeface="Arial" charset="0"/>
                        </a:rPr>
                        <a:t>cemni</a:t>
                      </a:r>
                      <a:r>
                        <a:rPr kumimoji="0" lang="en-US" sz="4300" b="0" i="0" u="none" strike="noStrike" cap="none" normalizeH="0" baseline="0" dirty="0">
                          <a:ln>
                            <a:noFill/>
                          </a:ln>
                          <a:solidFill>
                            <a:schemeClr val="tx1"/>
                          </a:solidFill>
                          <a:effectLst/>
                          <a:latin typeface="Coptic1" pitchFamily="2" charset="0"/>
                          <a:cs typeface="Arial" charset="0"/>
                        </a:rPr>
                        <a:t> nan </a:t>
                      </a:r>
                      <a:r>
                        <a:rPr kumimoji="0" lang="en-US" sz="4300" b="0" i="0" u="none" strike="noStrike" cap="none" normalizeH="0" baseline="0" dirty="0" err="1">
                          <a:ln>
                            <a:noFill/>
                          </a:ln>
                          <a:solidFill>
                            <a:schemeClr val="tx1"/>
                          </a:solidFill>
                          <a:effectLst/>
                          <a:latin typeface="Coptic1" pitchFamily="2" charset="0"/>
                          <a:cs typeface="Arial" charset="0"/>
                        </a:rPr>
                        <a:t>n~tekhir</a:t>
                      </a:r>
                      <a:r>
                        <a:rPr kumimoji="0" lang="en-US" sz="4300" b="0" i="0" u="none" strike="noStrike" cap="none" normalizeH="0" baseline="0" dirty="0">
                          <a:ln>
                            <a:noFill/>
                          </a:ln>
                          <a:solidFill>
                            <a:schemeClr val="tx1"/>
                          </a:solidFill>
                          <a:effectLst/>
                          <a:latin typeface="Coptic1" pitchFamily="2" charset="0"/>
                          <a:cs typeface="Arial" charset="0"/>
                        </a:rPr>
                        <a:t>/n/: ,a </a:t>
                      </a:r>
                      <a:r>
                        <a:rPr kumimoji="0" lang="en-US" sz="4300" b="0" i="0" u="none" strike="noStrike" cap="none" normalizeH="0" baseline="0" dirty="0" err="1">
                          <a:ln>
                            <a:noFill/>
                          </a:ln>
                          <a:solidFill>
                            <a:schemeClr val="tx1"/>
                          </a:solidFill>
                          <a:effectLst/>
                          <a:latin typeface="Coptic1" pitchFamily="2" charset="0"/>
                          <a:cs typeface="Arial" charset="0"/>
                        </a:rPr>
                        <a:t>nennobi</a:t>
                      </a:r>
                      <a:r>
                        <a:rPr kumimoji="0" lang="en-US" sz="4300" b="0" i="0" u="none" strike="noStrike" cap="none" normalizeH="0" baseline="0" dirty="0">
                          <a:ln>
                            <a:noFill/>
                          </a:ln>
                          <a:solidFill>
                            <a:schemeClr val="tx1"/>
                          </a:solidFill>
                          <a:effectLst/>
                          <a:latin typeface="Coptic1" pitchFamily="2" charset="0"/>
                          <a:cs typeface="Arial" charset="0"/>
                        </a:rPr>
                        <a:t> nan </a:t>
                      </a:r>
                      <a:r>
                        <a:rPr kumimoji="0" lang="en-US" sz="4300" b="0" i="0" u="none" strike="noStrike" cap="none" normalizeH="0" baseline="0" dirty="0" err="1">
                          <a:ln>
                            <a:noFill/>
                          </a:ln>
                          <a:solidFill>
                            <a:schemeClr val="tx1"/>
                          </a:solidFill>
                          <a:effectLst/>
                          <a:latin typeface="Coptic1" pitchFamily="2" charset="0"/>
                          <a:cs typeface="Arial" charset="0"/>
                        </a:rPr>
                        <a:t>e~bol</a:t>
                      </a:r>
                      <a:r>
                        <a:rPr kumimoji="0" lang="en-US" sz="43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Ô  Roi  de  la  paix,  donne-nous  Ta  paix,   accorde-nous  Ta  paix  et  remets nos  péchés</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يا ملك السلام أعطنا سلامك قرر لنا سلامك واغفر لنا خطايانا.</a:t>
                      </a:r>
                      <a:endParaRPr kumimoji="0" lang="en-CA"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Tableau 8">
            <a:extLst>
              <a:ext uri="{FF2B5EF4-FFF2-40B4-BE49-F238E27FC236}">
                <a16:creationId xmlns:a16="http://schemas.microsoft.com/office/drawing/2014/main" id="{389439C8-0B8D-44A3-B761-896223D25243}"/>
              </a:ext>
            </a:extLst>
          </p:cNvPr>
          <p:cNvGraphicFramePr>
            <a:graphicFrameLocks noGrp="1"/>
          </p:cNvGraphicFramePr>
          <p:nvPr/>
        </p:nvGraphicFramePr>
        <p:xfrm>
          <a:off x="2477549" y="124695"/>
          <a:ext cx="7236903" cy="579120"/>
        </p:xfrm>
        <a:graphic>
          <a:graphicData uri="http://schemas.openxmlformats.org/drawingml/2006/table">
            <a:tbl>
              <a:tblPr firstRow="1" bandRow="1">
                <a:tableStyleId>{2D5ABB26-0587-4C30-8999-92F81FD0307C}</a:tableStyleId>
              </a:tblPr>
              <a:tblGrid>
                <a:gridCol w="7236903">
                  <a:extLst>
                    <a:ext uri="{9D8B030D-6E8A-4147-A177-3AD203B41FA5}">
                      <a16:colId xmlns:a16="http://schemas.microsoft.com/office/drawing/2014/main" val="3839308668"/>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dirty="0" err="1">
                          <a:ln>
                            <a:noFill/>
                          </a:ln>
                          <a:solidFill>
                            <a:schemeClr val="tx1"/>
                          </a:solidFill>
                          <a:effectLst/>
                          <a:latin typeface="Coptic1" pitchFamily="2" charset="0"/>
                          <a:cs typeface="Arial" charset="0"/>
                        </a:rPr>
                        <a:t>P~ouro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2400" b="0" i="0" u="none" strike="noStrike" cap="none" normalizeH="0" baseline="0" dirty="0">
                          <a:ln>
                            <a:noFill/>
                          </a:ln>
                          <a:solidFill>
                            <a:schemeClr val="tx1"/>
                          </a:solidFill>
                          <a:effectLst/>
                          <a:latin typeface="+mj-lt"/>
                          <a:cs typeface="Arial" charset="0"/>
                        </a:rPr>
                        <a:t>–</a:t>
                      </a:r>
                      <a:r>
                        <a:rPr kumimoji="0" lang="en-US" sz="2400" b="0" i="0" u="none" strike="noStrike" cap="none" normalizeH="0" baseline="0" dirty="0">
                          <a:ln>
                            <a:noFill/>
                          </a:ln>
                          <a:solidFill>
                            <a:schemeClr val="tx1"/>
                          </a:solidFill>
                          <a:effectLst/>
                          <a:latin typeface="Coptic1" pitchFamily="2" charset="0"/>
                          <a:cs typeface="Arial" charset="0"/>
                        </a:rPr>
                        <a:t> </a:t>
                      </a:r>
                      <a:r>
                        <a:rPr kumimoji="0" lang="fr-FR" sz="2400" b="0" i="0" u="none" strike="noStrike" cap="none" normalizeH="0" baseline="0" dirty="0">
                          <a:ln>
                            <a:noFill/>
                          </a:ln>
                          <a:solidFill>
                            <a:schemeClr val="tx1"/>
                          </a:solidFill>
                          <a:effectLst/>
                          <a:latin typeface="Arial" charset="0"/>
                          <a:cs typeface="Arial" charset="0"/>
                        </a:rPr>
                        <a:t>Ô  Roi  de  la  paix</a:t>
                      </a:r>
                      <a:endParaRPr lang="en-US" sz="24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132647"/>
                  </a:ext>
                </a:extLst>
              </a:tr>
            </a:tbl>
          </a:graphicData>
        </a:graphic>
      </p:graphicFrame>
      <p:sp>
        <p:nvSpPr>
          <p:cNvPr id="3" name="Text Box 3">
            <a:hlinkClick r:id="rId3" action="ppaction://hlinksldjump"/>
            <a:extLst>
              <a:ext uri="{FF2B5EF4-FFF2-40B4-BE49-F238E27FC236}">
                <a16:creationId xmlns:a16="http://schemas.microsoft.com/office/drawing/2014/main" id="{881B93E2-8B24-EAA5-E2DB-5F69440305B1}"/>
              </a:ext>
            </a:extLst>
          </p:cNvPr>
          <p:cNvSpPr txBox="1">
            <a:spLocks noChangeArrowheads="1"/>
          </p:cNvSpPr>
          <p:nvPr/>
        </p:nvSpPr>
        <p:spPr bwMode="auto">
          <a:xfrm>
            <a:off x="9806472" y="6298163"/>
            <a:ext cx="2385527" cy="559837"/>
          </a:xfrm>
          <a:prstGeom prst="rect">
            <a:avLst/>
          </a:prstGeom>
          <a:solidFill>
            <a:srgbClr val="800000"/>
          </a:solidFill>
          <a:ln w="57150" cmpd="thickThin">
            <a:solidFill>
              <a:srgbClr val="FFFFFF"/>
            </a:solidFill>
            <a:miter lim="800000"/>
            <a:headEnd/>
            <a:tailEnd/>
          </a:ln>
        </p:spPr>
        <p:txBody>
          <a:bodyPr wrap="square" anchor="ctr" anchorCtr="1">
            <a:noAutofit/>
          </a:bodyPr>
          <a:lstStyle/>
          <a:p>
            <a:pPr marL="0" marR="0" lvl="0" indent="0" algn="ctr" defTabSz="457200" eaLnBrk="1" fontAlgn="auto" latinLnBrk="0" hangingPunct="1">
              <a:lnSpc>
                <a:spcPct val="90000"/>
              </a:lnSpc>
              <a:spcBef>
                <a:spcPct val="0"/>
              </a:spcBef>
              <a:spcAft>
                <a:spcPts val="0"/>
              </a:spcAft>
              <a:buClrTx/>
              <a:buSzTx/>
              <a:buFontTx/>
              <a:buNone/>
              <a:tabLst/>
              <a:defRPr/>
            </a:pPr>
            <a:r>
              <a:rPr kumimoji="0" lang="ar-EG" b="0" i="0" u="none" strike="noStrike" kern="0" cap="none" spc="0" normalizeH="0" baseline="0" noProof="0" dirty="0">
                <a:ln>
                  <a:noFill/>
                </a:ln>
                <a:solidFill>
                  <a:srgbClr val="FFFFFF"/>
                </a:solidFill>
                <a:effectLst/>
                <a:uLnTx/>
                <a:uFillTx/>
                <a:latin typeface="Arial"/>
              </a:rPr>
              <a:t> </a:t>
            </a:r>
            <a:r>
              <a:rPr kumimoji="0" lang="fr-FR" b="0" i="0" u="none" strike="noStrike" kern="0" cap="none" spc="0" normalizeH="0" baseline="0" noProof="0" dirty="0">
                <a:ln>
                  <a:noFill/>
                </a:ln>
                <a:solidFill>
                  <a:srgbClr val="FFFFFF"/>
                </a:solidFill>
                <a:effectLst/>
                <a:uLnTx/>
                <a:uFillTx/>
                <a:latin typeface="Arial"/>
                <a:cs typeface="Arial"/>
              </a:rPr>
              <a:t>Menu Procession</a:t>
            </a:r>
            <a:endParaRPr kumimoji="0" lang="ar-EG" sz="2000" b="0" i="0" u="none" strike="noStrike" kern="0" cap="none" spc="0" normalizeH="0" baseline="0" noProof="0" dirty="0">
              <a:ln>
                <a:noFill/>
              </a:ln>
              <a:solidFill>
                <a:srgbClr val="FFFFFF"/>
              </a:solidFill>
              <a:effectLst/>
              <a:uLnTx/>
              <a:uFillTx/>
              <a:latin typeface="Arial"/>
            </a:endParaRPr>
          </a:p>
        </p:txBody>
      </p:sp>
    </p:spTree>
    <p:extLst>
      <p:ext uri="{BB962C8B-B14F-4D97-AF65-F5344CB8AC3E}">
        <p14:creationId xmlns:p14="http://schemas.microsoft.com/office/powerpoint/2010/main" val="2072751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44">
            <a:extLst>
              <a:ext uri="{FF2B5EF4-FFF2-40B4-BE49-F238E27FC236}">
                <a16:creationId xmlns:a16="http://schemas.microsoft.com/office/drawing/2014/main" id="{FC0CB56F-428C-F2D2-3F44-B0808456DA3B}"/>
              </a:ext>
            </a:extLst>
          </p:cNvPr>
          <p:cNvGraphicFramePr>
            <a:graphicFrameLocks noGrp="1"/>
          </p:cNvGraphicFramePr>
          <p:nvPr>
            <p:extLst>
              <p:ext uri="{D42A27DB-BD31-4B8C-83A1-F6EECF244321}">
                <p14:modId xmlns:p14="http://schemas.microsoft.com/office/powerpoint/2010/main" val="1372080369"/>
              </p:ext>
            </p:extLst>
          </p:nvPr>
        </p:nvGraphicFramePr>
        <p:xfrm>
          <a:off x="1" y="1729775"/>
          <a:ext cx="12191999" cy="2466305"/>
        </p:xfrm>
        <a:graphic>
          <a:graphicData uri="http://schemas.openxmlformats.org/drawingml/2006/table">
            <a:tbl>
              <a:tblPr/>
              <a:tblGrid>
                <a:gridCol w="4207858">
                  <a:extLst>
                    <a:ext uri="{9D8B030D-6E8A-4147-A177-3AD203B41FA5}">
                      <a16:colId xmlns:a16="http://schemas.microsoft.com/office/drawing/2014/main" val="20000"/>
                    </a:ext>
                  </a:extLst>
                </a:gridCol>
                <a:gridCol w="4723490">
                  <a:extLst>
                    <a:ext uri="{9D8B030D-6E8A-4147-A177-3AD203B41FA5}">
                      <a16:colId xmlns:a16="http://schemas.microsoft.com/office/drawing/2014/main" val="20001"/>
                    </a:ext>
                  </a:extLst>
                </a:gridCol>
                <a:gridCol w="3260651">
                  <a:extLst>
                    <a:ext uri="{9D8B030D-6E8A-4147-A177-3AD203B41FA5}">
                      <a16:colId xmlns:a16="http://schemas.microsoft.com/office/drawing/2014/main" val="20002"/>
                    </a:ext>
                  </a:extLst>
                </a:gridCol>
              </a:tblGrid>
              <a:tr h="246630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Coptic1" pitchFamily="2" charset="0"/>
                          <a:cs typeface="Arial" charset="0"/>
                        </a:rPr>
                        <a:t>PiDiakwn</a:t>
                      </a:r>
                      <a:r>
                        <a:rPr kumimoji="0" lang="en-US" sz="2700" b="0" i="0" u="sng" strike="noStrike" cap="none" normalizeH="0" baseline="0" dirty="0">
                          <a:ln>
                            <a:noFill/>
                          </a:ln>
                          <a:solidFill>
                            <a:srgbClr val="D3B688"/>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P,#c</a:t>
                      </a:r>
                      <a:r>
                        <a:rPr kumimoji="0" lang="en-US" sz="3600" b="0" i="0" u="none" strike="noStrike" cap="none" normalizeH="0" baseline="0" dirty="0">
                          <a:ln>
                            <a:noFill/>
                          </a:ln>
                          <a:solidFill>
                            <a:schemeClr val="tx1"/>
                          </a:solidFill>
                          <a:effectLst/>
                          <a:latin typeface="Coptic1" pitchFamily="2" charset="0"/>
                          <a:cs typeface="Arial" charset="0"/>
                        </a:rPr>
                        <a:t># I/#c# pen[</a:t>
                      </a:r>
                      <a:r>
                        <a:rPr kumimoji="0" lang="en-US" sz="3600" b="0" i="0" u="none" strike="noStrike" cap="none" normalizeH="0" baseline="0" dirty="0" err="1">
                          <a:ln>
                            <a:noFill/>
                          </a:ln>
                          <a:solidFill>
                            <a:schemeClr val="tx1"/>
                          </a:solidFill>
                          <a:effectLst/>
                          <a:latin typeface="Coptic1" pitchFamily="2" charset="0"/>
                          <a:cs typeface="Arial" charset="0"/>
                        </a:rPr>
                        <a:t>oic</a:t>
                      </a:r>
                      <a:r>
                        <a:rPr kumimoji="0" lang="en-US" sz="36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1"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D3B688"/>
                          </a:solidFill>
                          <a:effectLst/>
                          <a:latin typeface="Arial" charset="0"/>
                          <a:cs typeface="Arial" charset="0"/>
                        </a:rPr>
                        <a:t>Diacre:</a:t>
                      </a:r>
                      <a:endParaRPr kumimoji="0" lang="fr-CA" sz="2800" b="0" i="0" u="sng" strike="noStrike" cap="none" normalizeH="0" baseline="0" dirty="0">
                        <a:ln>
                          <a:noFill/>
                        </a:ln>
                        <a:solidFill>
                          <a:srgbClr val="D3B688"/>
                        </a:solidFill>
                        <a:effectLst/>
                        <a:latin typeface="Arial" charset="0"/>
                        <a:cs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300" b="0" i="0" u="none" strike="noStrike" cap="none" normalizeH="0" baseline="0" dirty="0">
                          <a:ln>
                            <a:noFill/>
                          </a:ln>
                          <a:solidFill>
                            <a:schemeClr val="tx1"/>
                          </a:solidFill>
                          <a:effectLst/>
                          <a:latin typeface="Arial" charset="0"/>
                          <a:cs typeface="Arial" charset="0"/>
                        </a:rPr>
                        <a:t>Par le Christ </a:t>
                      </a:r>
                      <a:r>
                        <a:rPr kumimoji="0" lang="en-CA" sz="3300" b="0" i="0" u="none" strike="noStrike" cap="none" normalizeH="0" baseline="0" dirty="0" err="1">
                          <a:ln>
                            <a:noFill/>
                          </a:ln>
                          <a:solidFill>
                            <a:schemeClr val="tx1"/>
                          </a:solidFill>
                          <a:effectLst/>
                          <a:latin typeface="Arial" charset="0"/>
                          <a:cs typeface="Arial" charset="0"/>
                        </a:rPr>
                        <a:t>Jésus</a:t>
                      </a:r>
                      <a:r>
                        <a:rPr kumimoji="0" lang="en-CA" sz="3300" b="0" i="0" u="none" strike="noStrike" cap="none" normalizeH="0" baseline="0" dirty="0">
                          <a:ln>
                            <a:noFill/>
                          </a:ln>
                          <a:solidFill>
                            <a:schemeClr val="tx1"/>
                          </a:solidFill>
                          <a:effectLst/>
                          <a:latin typeface="Arial" charset="0"/>
                          <a:cs typeface="Arial" charset="0"/>
                        </a:rPr>
                        <a:t> </a:t>
                      </a:r>
                      <a:r>
                        <a:rPr kumimoji="0" lang="en-CA" sz="3300" b="0" i="0" u="none" strike="noStrike" cap="none" normalizeH="0" baseline="0" dirty="0" err="1">
                          <a:ln>
                            <a:noFill/>
                          </a:ln>
                          <a:solidFill>
                            <a:schemeClr val="tx1"/>
                          </a:solidFill>
                          <a:effectLst/>
                          <a:latin typeface="Arial" charset="0"/>
                          <a:cs typeface="Arial" charset="0"/>
                        </a:rPr>
                        <a:t>notre</a:t>
                      </a:r>
                      <a:r>
                        <a:rPr kumimoji="0" lang="en-CA" sz="3300" b="0" i="0" u="none" strike="noStrike" cap="none" normalizeH="0" baseline="0" dirty="0">
                          <a:ln>
                            <a:noFill/>
                          </a:ln>
                          <a:solidFill>
                            <a:schemeClr val="tx1"/>
                          </a:solidFill>
                          <a:effectLst/>
                          <a:latin typeface="Arial" charset="0"/>
                          <a:cs typeface="Arial" charset="0"/>
                        </a:rPr>
                        <a:t> Seigneur.</a:t>
                      </a:r>
                      <a:endParaRPr kumimoji="0" lang="en-US" sz="33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D3B688"/>
                          </a:solidFill>
                          <a:effectLst/>
                          <a:latin typeface="Arial" charset="0"/>
                          <a:cs typeface="Arial" charset="0"/>
                        </a:rPr>
                        <a:t>الشماس:</a:t>
                      </a:r>
                      <a:endParaRPr kumimoji="0" lang="ar-EG" sz="2800" b="0" i="0" u="none"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100" b="0" i="0" u="none" strike="noStrike" cap="none" normalizeH="0" baseline="0" dirty="0">
                          <a:ln>
                            <a:noFill/>
                          </a:ln>
                          <a:solidFill>
                            <a:schemeClr val="tx1"/>
                          </a:solidFill>
                          <a:effectLst/>
                          <a:latin typeface="Arial" charset="0"/>
                          <a:cs typeface="Arial" charset="0"/>
                        </a:rPr>
                        <a:t>بالمسيح يسوع ربنا</a:t>
                      </a:r>
                      <a:r>
                        <a:rPr kumimoji="0" lang="fr-FR" sz="4100" b="0" i="0" u="none" strike="noStrike" cap="none" normalizeH="0" baseline="0" dirty="0">
                          <a:ln>
                            <a:noFill/>
                          </a:ln>
                          <a:solidFill>
                            <a:schemeClr val="tx1"/>
                          </a:solidFill>
                          <a:effectLst/>
                          <a:latin typeface="Arial" charset="0"/>
                          <a:cs typeface="Arial" charset="0"/>
                        </a:rPr>
                        <a:t>.</a:t>
                      </a:r>
                      <a:endParaRPr kumimoji="0" lang="en-US" sz="41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455570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8428" name="Group 140"/>
          <p:cNvGraphicFramePr>
            <a:graphicFrameLocks noGrp="1"/>
          </p:cNvGraphicFramePr>
          <p:nvPr>
            <p:extLst>
              <p:ext uri="{D42A27DB-BD31-4B8C-83A1-F6EECF244321}">
                <p14:modId xmlns:p14="http://schemas.microsoft.com/office/powerpoint/2010/main" val="464099645"/>
              </p:ext>
            </p:extLst>
          </p:nvPr>
        </p:nvGraphicFramePr>
        <p:xfrm>
          <a:off x="0" y="2"/>
          <a:ext cx="12192001" cy="6463298"/>
        </p:xfrm>
        <a:graphic>
          <a:graphicData uri="http://schemas.openxmlformats.org/drawingml/2006/table">
            <a:tbl>
              <a:tblPr/>
              <a:tblGrid>
                <a:gridCol w="4185055">
                  <a:extLst>
                    <a:ext uri="{9D8B030D-6E8A-4147-A177-3AD203B41FA5}">
                      <a16:colId xmlns:a16="http://schemas.microsoft.com/office/drawing/2014/main" val="20000"/>
                    </a:ext>
                  </a:extLst>
                </a:gridCol>
                <a:gridCol w="4539575">
                  <a:extLst>
                    <a:ext uri="{9D8B030D-6E8A-4147-A177-3AD203B41FA5}">
                      <a16:colId xmlns:a16="http://schemas.microsoft.com/office/drawing/2014/main" val="20001"/>
                    </a:ext>
                  </a:extLst>
                </a:gridCol>
                <a:gridCol w="3467371">
                  <a:extLst>
                    <a:ext uri="{9D8B030D-6E8A-4147-A177-3AD203B41FA5}">
                      <a16:colId xmlns:a16="http://schemas.microsoft.com/office/drawing/2014/main" val="20002"/>
                    </a:ext>
                  </a:extLst>
                </a:gridCol>
              </a:tblGrid>
              <a:tr h="13919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700" b="0" i="0" u="sng" strike="noStrike" cap="none" normalizeH="0" baseline="0" dirty="0" err="1">
                          <a:ln>
                            <a:noFill/>
                          </a:ln>
                          <a:solidFill>
                            <a:srgbClr val="D3B688"/>
                          </a:solidFill>
                          <a:effectLst/>
                          <a:latin typeface="Coptic1" pitchFamily="2" charset="0"/>
                          <a:cs typeface="Arial" pitchFamily="34" charset="0"/>
                        </a:rPr>
                        <a:t>Piou</a:t>
                      </a:r>
                      <a:r>
                        <a:rPr kumimoji="0" lang="en-US" sz="2700" b="0" i="0" u="sng" strike="noStrike" cap="none" normalizeH="0" baseline="0" dirty="0">
                          <a:ln>
                            <a:noFill/>
                          </a:ln>
                          <a:solidFill>
                            <a:srgbClr val="D3B688"/>
                          </a:solidFill>
                          <a:effectLst/>
                          <a:latin typeface="Coptic1" pitchFamily="2" charset="0"/>
                          <a:cs typeface="Arial" pitchFamily="34" charset="0"/>
                        </a:rPr>
                        <a:t>/b:</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dirty="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S~l</a:t>
                      </a:r>
                      <a:r>
                        <a:rPr kumimoji="0" lang="en-US" sz="3200" b="0" i="0" u="none" strike="noStrike" cap="none" normalizeH="0" baseline="0" dirty="0">
                          <a:ln>
                            <a:noFill/>
                          </a:ln>
                          <a:solidFill>
                            <a:schemeClr val="tx1"/>
                          </a:solidFill>
                          <a:effectLst/>
                          <a:latin typeface="Coptic1" pitchFamily="2" charset="0"/>
                          <a:cs typeface="Arial" charset="0"/>
                        </a:rPr>
                        <a:t>/l.</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Prions.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الكاهن:</a:t>
                      </a:r>
                    </a:p>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صلِّ.</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28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PiDiakwn</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Diacre:</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الشماس:</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E~pi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p~roceu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c~tay</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te</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Pour la prière levons-nous.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للصلاة قفوا</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00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Piou</a:t>
                      </a:r>
                      <a:r>
                        <a:rPr kumimoji="0" lang="en-CA" sz="2700" b="0" i="0" u="sng" strike="noStrike" cap="none" normalizeH="0" baseline="0" dirty="0">
                          <a:ln>
                            <a:noFill/>
                          </a:ln>
                          <a:solidFill>
                            <a:srgbClr val="D3B688"/>
                          </a:solidFill>
                          <a:effectLst/>
                          <a:latin typeface="Coptic1" pitchFamily="2" charset="0"/>
                          <a:cs typeface="Arial" charset="0"/>
                        </a:rPr>
                        <a:t>/b:</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الكاهن:</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679">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Ir</a:t>
                      </a:r>
                      <a:r>
                        <a:rPr kumimoji="0" lang="en-US" sz="3200" b="0" i="0" u="none" strike="noStrike" cap="none" normalizeH="0" baseline="0" dirty="0">
                          <a:ln>
                            <a:noFill/>
                          </a:ln>
                          <a:solidFill>
                            <a:schemeClr val="tx1"/>
                          </a:solidFill>
                          <a:effectLst/>
                          <a:latin typeface="Coptic1" pitchFamily="2" charset="0"/>
                          <a:cs typeface="Arial" charset="0"/>
                        </a:rPr>
                        <a:t>/n/ </a:t>
                      </a:r>
                      <a:r>
                        <a:rPr kumimoji="0" lang="en-US" sz="3200" b="0" i="0" u="none" strike="noStrike" cap="none" normalizeH="0" baseline="0" dirty="0" err="1">
                          <a:ln>
                            <a:noFill/>
                          </a:ln>
                          <a:solidFill>
                            <a:schemeClr val="tx1"/>
                          </a:solidFill>
                          <a:effectLst/>
                          <a:latin typeface="Coptic1" pitchFamily="2" charset="0"/>
                          <a:cs typeface="Arial" charset="0"/>
                        </a:rPr>
                        <a:t>paci</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La paix soit avec vous</a:t>
                      </a:r>
                      <a:r>
                        <a:rPr kumimoji="0" lang="en-US" sz="4800" b="0" i="0" u="none" strike="noStrike" cap="none" normalizeH="0" baseline="0" dirty="0">
                          <a:ln>
                            <a:noFill/>
                          </a:ln>
                          <a:solidFill>
                            <a:schemeClr val="tx1"/>
                          </a:solidFill>
                          <a:effectLst/>
                          <a:latin typeface="Arial"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endParaRPr kumimoji="0" lang="fr-FR" sz="1100" b="0" i="0" u="none" strike="noStrike" cap="none" normalizeH="0" baseline="0" dirty="0">
                        <a:ln>
                          <a:noFill/>
                        </a:ln>
                        <a:solidFill>
                          <a:schemeClr val="tx1"/>
                        </a:solidFill>
                        <a:effectLst/>
                        <a:latin typeface="Arial" charset="0"/>
                        <a:cs typeface="Arial" charset="0"/>
                      </a:endParaRP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السلام لجميعكم</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1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Pilaoc</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pitchFamily="34" charset="0"/>
                        </a:rPr>
                        <a:t>l</a:t>
                      </a:r>
                      <a:r>
                        <a:rPr kumimoji="0" lang="fr-CA" sz="2700" b="0" i="0" u="sng" strike="noStrike" cap="none" normalizeH="0" baseline="0" dirty="0">
                          <a:ln>
                            <a:noFill/>
                          </a:ln>
                          <a:solidFill>
                            <a:srgbClr val="D3B688"/>
                          </a:solidFill>
                          <a:effectLst/>
                          <a:latin typeface="Arial" pitchFamily="34" charset="0"/>
                          <a:cs typeface="Arial" pitchFamily="34" charset="0"/>
                        </a:rPr>
                        <a:t>’</a:t>
                      </a:r>
                      <a:r>
                        <a:rPr kumimoji="0" lang="fr-CA" sz="2700" b="0" i="0" u="sng" strike="noStrike" cap="none" normalizeH="0" baseline="0" dirty="0">
                          <a:ln>
                            <a:noFill/>
                          </a:ln>
                          <a:solidFill>
                            <a:srgbClr val="D3B688"/>
                          </a:solidFill>
                          <a:effectLst/>
                          <a:latin typeface="Arial" charset="0"/>
                          <a:cs typeface="Arial" pitchFamily="34" charset="0"/>
                        </a:rPr>
                        <a:t>Assembl</a:t>
                      </a:r>
                      <a:r>
                        <a:rPr kumimoji="0" lang="fr-CA" sz="2700" b="0" i="0" u="sng" strike="noStrike" cap="none" normalizeH="0" baseline="0" dirty="0">
                          <a:ln>
                            <a:noFill/>
                          </a:ln>
                          <a:solidFill>
                            <a:srgbClr val="D3B688"/>
                          </a:solidFill>
                          <a:effectLst/>
                          <a:latin typeface="Arial" pitchFamily="34" charset="0"/>
                          <a:cs typeface="Arial" pitchFamily="34" charset="0"/>
                        </a:rPr>
                        <a:t>é</a:t>
                      </a:r>
                      <a:r>
                        <a:rPr kumimoji="0" lang="fr-CA" sz="2700" b="0" i="0" u="sng" strike="noStrike" cap="none" normalizeH="0" baseline="0" dirty="0">
                          <a:ln>
                            <a:noFill/>
                          </a:ln>
                          <a:solidFill>
                            <a:srgbClr val="D3B688"/>
                          </a:solidFill>
                          <a:effectLst/>
                          <a:latin typeface="Arial" charset="0"/>
                          <a:cs typeface="Arial" pitchFamily="34" charset="0"/>
                        </a:rPr>
                        <a:t>e</a:t>
                      </a:r>
                      <a:r>
                        <a:rPr kumimoji="0" lang="fr-CA" sz="2700" b="0" i="0" u="sng" strike="noStrike" cap="none" normalizeH="0" baseline="0" dirty="0">
                          <a:ln>
                            <a:noFill/>
                          </a:ln>
                          <a:solidFill>
                            <a:srgbClr val="D3B688"/>
                          </a:solidFill>
                          <a:effectLst/>
                          <a:latin typeface="Arial" charset="0"/>
                          <a:cs typeface="Arial" charset="0"/>
                        </a:rPr>
                        <a:t>:</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a:ln>
                            <a:noFill/>
                          </a:ln>
                          <a:solidFill>
                            <a:srgbClr val="D3B688"/>
                          </a:solidFill>
                          <a:effectLst/>
                          <a:latin typeface="Arial" charset="0"/>
                          <a:cs typeface="Arial" charset="0"/>
                        </a:rPr>
                        <a:t>الشعب:</a:t>
                      </a:r>
                      <a:endParaRPr kumimoji="0" lang="en-US" sz="32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Ke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p~neumati</a:t>
                      </a:r>
                      <a:r>
                        <a:rPr kumimoji="0" lang="en-US" sz="3200" b="0" i="0" u="none" strike="noStrike" cap="none" normalizeH="0" baseline="0" dirty="0">
                          <a:ln>
                            <a:noFill/>
                          </a:ln>
                          <a:solidFill>
                            <a:schemeClr val="tx1"/>
                          </a:solidFill>
                          <a:effectLst/>
                          <a:latin typeface="Coptic1" pitchFamily="2" charset="0"/>
                          <a:cs typeface="Arial" pitchFamily="34" charset="0"/>
                        </a:rPr>
                        <a:t> </a:t>
                      </a:r>
                      <a:r>
                        <a:rPr kumimoji="0" lang="en-US" sz="3200" b="0" i="0" u="none" strike="noStrike" cap="none" normalizeH="0" baseline="0" dirty="0" err="1">
                          <a:ln>
                            <a:noFill/>
                          </a:ln>
                          <a:solidFill>
                            <a:schemeClr val="tx1"/>
                          </a:solidFill>
                          <a:effectLst/>
                          <a:latin typeface="Coptic1" pitchFamily="2" charset="0"/>
                          <a:cs typeface="Arial" charset="0"/>
                        </a:rPr>
                        <a:t>cou</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Et avec votre esprit.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ولروحِكَ أيضاً</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92464" name="Group 80"/>
          <p:cNvGraphicFramePr>
            <a:graphicFrameLocks noGrp="1"/>
          </p:cNvGraphicFramePr>
          <p:nvPr>
            <p:extLst>
              <p:ext uri="{D42A27DB-BD31-4B8C-83A1-F6EECF244321}">
                <p14:modId xmlns:p14="http://schemas.microsoft.com/office/powerpoint/2010/main" val="4275727543"/>
              </p:ext>
            </p:extLst>
          </p:nvPr>
        </p:nvGraphicFramePr>
        <p:xfrm>
          <a:off x="0" y="660981"/>
          <a:ext cx="12192000" cy="5751940"/>
        </p:xfrm>
        <a:graphic>
          <a:graphicData uri="http://schemas.openxmlformats.org/drawingml/2006/table">
            <a:tbl>
              <a:tblPr/>
              <a:tblGrid>
                <a:gridCol w="4271524">
                  <a:extLst>
                    <a:ext uri="{9D8B030D-6E8A-4147-A177-3AD203B41FA5}">
                      <a16:colId xmlns:a16="http://schemas.microsoft.com/office/drawing/2014/main" val="20000"/>
                    </a:ext>
                  </a:extLst>
                </a:gridCol>
                <a:gridCol w="4306111">
                  <a:extLst>
                    <a:ext uri="{9D8B030D-6E8A-4147-A177-3AD203B41FA5}">
                      <a16:colId xmlns:a16="http://schemas.microsoft.com/office/drawing/2014/main" val="20001"/>
                    </a:ext>
                  </a:extLst>
                </a:gridCol>
                <a:gridCol w="3614365">
                  <a:extLst>
                    <a:ext uri="{9D8B030D-6E8A-4147-A177-3AD203B41FA5}">
                      <a16:colId xmlns:a16="http://schemas.microsoft.com/office/drawing/2014/main" val="20002"/>
                    </a:ext>
                  </a:extLst>
                </a:gridCol>
              </a:tblGrid>
              <a:tr h="5093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Piou</a:t>
                      </a:r>
                      <a:r>
                        <a:rPr kumimoji="0" lang="en-CA" sz="2700" b="0" i="0" u="sng" strike="noStrike" cap="none" normalizeH="0" baseline="0" dirty="0">
                          <a:ln>
                            <a:noFill/>
                          </a:ln>
                          <a:solidFill>
                            <a:srgbClr val="D3B688"/>
                          </a:solidFill>
                          <a:effectLst/>
                          <a:latin typeface="Coptic1" pitchFamily="2" charset="0"/>
                          <a:cs typeface="Arial" charset="0"/>
                        </a:rPr>
                        <a:t>/b:</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الكاهن:</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2426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err="1">
                          <a:ln>
                            <a:noFill/>
                          </a:ln>
                          <a:solidFill>
                            <a:schemeClr val="tx1"/>
                          </a:solidFill>
                          <a:effectLst/>
                          <a:latin typeface="Coptic1" pitchFamily="2" charset="0"/>
                          <a:cs typeface="Arial" charset="0"/>
                        </a:rPr>
                        <a:t>Marenseph~mot</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n~totf</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m~piref</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erpeynanef</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n~na</a:t>
                      </a:r>
                      <a:r>
                        <a:rPr kumimoji="0" lang="en-US" sz="3500" b="0" i="0" u="none" strike="noStrike" cap="none" normalizeH="0" baseline="0" dirty="0">
                          <a:ln>
                            <a:noFill/>
                          </a:ln>
                          <a:solidFill>
                            <a:schemeClr val="tx1"/>
                          </a:solidFill>
                          <a:effectLst/>
                          <a:latin typeface="Coptic1" pitchFamily="2" charset="0"/>
                          <a:cs typeface="Arial" charset="0"/>
                        </a:rPr>
                        <a:t>/t: </a:t>
                      </a:r>
                      <a:r>
                        <a:rPr kumimoji="0" lang="en-US" sz="3500" b="0" i="0" u="none" strike="noStrike" cap="none" normalizeH="0" baseline="0" dirty="0" err="1">
                          <a:ln>
                            <a:noFill/>
                          </a:ln>
                          <a:solidFill>
                            <a:schemeClr val="tx1"/>
                          </a:solidFill>
                          <a:effectLst/>
                          <a:latin typeface="Coptic1" pitchFamily="2" charset="0"/>
                          <a:cs typeface="Arial" charset="0"/>
                        </a:rPr>
                        <a:t>Vnou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Viwt</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m~Pen</a:t>
                      </a:r>
                      <a:r>
                        <a:rPr kumimoji="0" lang="en-US" sz="3500" b="0" i="0" u="none" strike="noStrike" cap="none" normalizeH="0" baseline="0" dirty="0">
                          <a:ln>
                            <a:noFill/>
                          </a:ln>
                          <a:solidFill>
                            <a:schemeClr val="tx1"/>
                          </a:solidFill>
                          <a:effectLst/>
                          <a:latin typeface="Coptic1" pitchFamily="2" charset="0"/>
                          <a:cs typeface="Arial" charset="0"/>
                        </a:rPr>
                        <a:t>[</a:t>
                      </a:r>
                      <a:r>
                        <a:rPr kumimoji="0" lang="en-US" sz="3500" b="0" i="0" u="none" strike="noStrike" cap="none" normalizeH="0" baseline="0" dirty="0" err="1">
                          <a:ln>
                            <a:noFill/>
                          </a:ln>
                          <a:solidFill>
                            <a:schemeClr val="tx1"/>
                          </a:solidFill>
                          <a:effectLst/>
                          <a:latin typeface="Coptic1" pitchFamily="2" charset="0"/>
                          <a:cs typeface="Arial" charset="0"/>
                        </a:rPr>
                        <a:t>oic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pencwt</a:t>
                      </a:r>
                      <a:r>
                        <a:rPr kumimoji="0" lang="en-US" sz="3500" b="0" i="0" u="none" strike="noStrike" cap="none" normalizeH="0" baseline="0" dirty="0">
                          <a:ln>
                            <a:noFill/>
                          </a:ln>
                          <a:solidFill>
                            <a:schemeClr val="tx1"/>
                          </a:solidFill>
                          <a:effectLst/>
                          <a:latin typeface="Coptic1" pitchFamily="2" charset="0"/>
                          <a:cs typeface="Arial" charset="0"/>
                        </a:rPr>
                        <a:t>/r I/#c# </a:t>
                      </a:r>
                      <a:r>
                        <a:rPr kumimoji="0" lang="en-US" sz="3500" b="0" i="0" u="none" strike="noStrike" cap="none" normalizeH="0" baseline="0" dirty="0" err="1">
                          <a:ln>
                            <a:noFill/>
                          </a:ln>
                          <a:solidFill>
                            <a:schemeClr val="tx1"/>
                          </a:solidFill>
                          <a:effectLst/>
                          <a:latin typeface="Coptic1" pitchFamily="2" charset="0"/>
                          <a:cs typeface="Arial" charset="0"/>
                        </a:rPr>
                        <a:t>P,#c</a:t>
                      </a:r>
                      <a:r>
                        <a:rPr kumimoji="0" lang="en-US" sz="35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dirty="0">
                          <a:ln>
                            <a:noFill/>
                          </a:ln>
                          <a:solidFill>
                            <a:schemeClr val="tx1"/>
                          </a:solidFill>
                          <a:effectLst/>
                          <a:latin typeface="Arial" charset="0"/>
                          <a:cs typeface="Arial" charset="0"/>
                        </a:rPr>
                        <a:t>Rendons grâce  à Dieu le bienfaiteur et miséricordieux, Père de notre Seigneur, Dieu et Sauveur Jésus Christ :</a:t>
                      </a:r>
                      <a:endParaRPr kumimoji="0" lang="en-US" sz="35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فلنشكر صانع الخيرات الرحوم الله أبا ربَنَا وإلهَنَا ومُخَلصُنَا يسوع المسيح</a:t>
                      </a:r>
                      <a:r>
                        <a:rPr kumimoji="0" lang="fr-FR" sz="4000" b="0" i="0" u="none" strike="noStrike" cap="none" normalizeH="0" baseline="0" dirty="0">
                          <a:ln>
                            <a:noFill/>
                          </a:ln>
                          <a:solidFill>
                            <a:schemeClr val="tx1"/>
                          </a:solidFill>
                          <a:effectLst/>
                          <a:latin typeface="Arial" charset="0"/>
                          <a:cs typeface="Arial" charset="0"/>
                        </a:rPr>
                        <a:t> : </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8592458" name="Group 74"/>
          <p:cNvGraphicFramePr>
            <a:graphicFrameLocks noGrp="1"/>
          </p:cNvGraphicFramePr>
          <p:nvPr/>
        </p:nvGraphicFramePr>
        <p:xfrm>
          <a:off x="1297497" y="38028"/>
          <a:ext cx="9855200" cy="457200"/>
        </p:xfrm>
        <a:graphic>
          <a:graphicData uri="http://schemas.openxmlformats.org/drawingml/2006/table">
            <a:tbl>
              <a:tblPr/>
              <a:tblGrid>
                <a:gridCol w="9855200">
                  <a:extLst>
                    <a:ext uri="{9D8B030D-6E8A-4147-A177-3AD203B41FA5}">
                      <a16:colId xmlns:a16="http://schemas.microsoft.com/office/drawing/2014/main" val="20000"/>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dirty="0">
                          <a:ln>
                            <a:noFill/>
                          </a:ln>
                          <a:solidFill>
                            <a:schemeClr val="tx1"/>
                          </a:solidFill>
                          <a:effectLst/>
                          <a:latin typeface="Arial" charset="0"/>
                          <a:cs typeface="Arial" charset="0"/>
                        </a:rPr>
                        <a:t>Prière d’action de grâces</a:t>
                      </a:r>
                      <a:r>
                        <a:rPr kumimoji="0" lang="en-US" sz="2000" b="0" i="0" u="none" strike="noStrike" cap="none" normalizeH="0" baseline="0" dirty="0">
                          <a:ln>
                            <a:noFill/>
                          </a:ln>
                          <a:solidFill>
                            <a:schemeClr val="tx1"/>
                          </a:solidFill>
                          <a:effectLst/>
                          <a:latin typeface="Arial" charset="0"/>
                          <a:cs typeface="Arial" charset="0"/>
                        </a:rPr>
                        <a:t> </a:t>
                      </a:r>
                      <a:r>
                        <a:rPr kumimoji="0" lang="en-US" sz="2400" b="0" i="0" u="none" strike="noStrike" cap="none" normalizeH="0" baseline="0" dirty="0">
                          <a:ln>
                            <a:noFill/>
                          </a:ln>
                          <a:solidFill>
                            <a:schemeClr val="tx1"/>
                          </a:solidFill>
                          <a:effectLst/>
                          <a:latin typeface="Arial" charset="0"/>
                          <a:cs typeface="Arial" charset="0"/>
                        </a:rPr>
                        <a:t>-</a:t>
                      </a:r>
                      <a:r>
                        <a:rPr kumimoji="0" lang="ar-SA" sz="2400" b="0" i="0" u="none" strike="noStrike" cap="none" normalizeH="0" baseline="0" dirty="0">
                          <a:ln>
                            <a:noFill/>
                          </a:ln>
                          <a:solidFill>
                            <a:schemeClr val="tx1"/>
                          </a:solidFill>
                          <a:effectLst/>
                          <a:latin typeface="Arial" charset="0"/>
                          <a:cs typeface="Arial" charset="0"/>
                        </a:rPr>
                        <a:t>صلاة الشكر</a:t>
                      </a:r>
                      <a:r>
                        <a:rPr kumimoji="0" lang="en-US" sz="2400" b="0" i="0" u="none" strike="noStrike" cap="none" normalizeH="0" baseline="0" dirty="0">
                          <a:ln>
                            <a:noFill/>
                          </a:ln>
                          <a:solidFill>
                            <a:schemeClr val="tx1"/>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7928" name="Group 56"/>
          <p:cNvGraphicFramePr>
            <a:graphicFrameLocks noGrp="1"/>
          </p:cNvGraphicFramePr>
          <p:nvPr/>
        </p:nvGraphicFramePr>
        <p:xfrm>
          <a:off x="1" y="0"/>
          <a:ext cx="12191999" cy="6858000"/>
        </p:xfrm>
        <a:graphic>
          <a:graphicData uri="http://schemas.openxmlformats.org/drawingml/2006/table">
            <a:tbl>
              <a:tblPr/>
              <a:tblGrid>
                <a:gridCol w="4207933">
                  <a:extLst>
                    <a:ext uri="{9D8B030D-6E8A-4147-A177-3AD203B41FA5}">
                      <a16:colId xmlns:a16="http://schemas.microsoft.com/office/drawing/2014/main" val="20000"/>
                    </a:ext>
                  </a:extLst>
                </a:gridCol>
                <a:gridCol w="4250267">
                  <a:extLst>
                    <a:ext uri="{9D8B030D-6E8A-4147-A177-3AD203B41FA5}">
                      <a16:colId xmlns:a16="http://schemas.microsoft.com/office/drawing/2014/main" val="20001"/>
                    </a:ext>
                  </a:extLst>
                </a:gridCol>
                <a:gridCol w="3733799">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a:ln>
                            <a:noFill/>
                          </a:ln>
                          <a:solidFill>
                            <a:schemeClr val="tx1"/>
                          </a:solidFill>
                          <a:effectLst/>
                          <a:latin typeface="Coptic1" pitchFamily="2" charset="0"/>
                          <a:cs typeface="Arial" charset="0"/>
                        </a:rPr>
                        <a:t>Je </a:t>
                      </a:r>
                      <a:r>
                        <a:rPr kumimoji="0" lang="en-US" sz="2900" b="0" i="0" u="none" strike="noStrike" cap="none" normalizeH="0" baseline="0" dirty="0" err="1">
                          <a:ln>
                            <a:noFill/>
                          </a:ln>
                          <a:solidFill>
                            <a:schemeClr val="tx1"/>
                          </a:solidFill>
                          <a:effectLst/>
                          <a:latin typeface="Coptic1" pitchFamily="2" charset="0"/>
                          <a:cs typeface="Arial" charset="0"/>
                        </a:rPr>
                        <a:t>aferc~kepazin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e~jwn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aferbo</a:t>
                      </a:r>
                      <a:r>
                        <a:rPr kumimoji="0" lang="en-US" sz="2900" b="0" i="0" u="none" strike="noStrike" cap="none" normalizeH="0" baseline="0" dirty="0">
                          <a:ln>
                            <a:noFill/>
                          </a:ln>
                          <a:solidFill>
                            <a:schemeClr val="tx1"/>
                          </a:solidFill>
                          <a:effectLst/>
                          <a:latin typeface="Coptic1" pitchFamily="2" charset="0"/>
                          <a:cs typeface="Arial" charset="0"/>
                        </a:rPr>
                        <a:t>/~yin </a:t>
                      </a:r>
                      <a:r>
                        <a:rPr kumimoji="0" lang="en-US" sz="2900" b="0" i="0" u="none" strike="noStrike" cap="none" normalizeH="0" baseline="0" dirty="0" err="1">
                          <a:ln>
                            <a:noFill/>
                          </a:ln>
                          <a:solidFill>
                            <a:schemeClr val="tx1"/>
                          </a:solidFill>
                          <a:effectLst/>
                          <a:latin typeface="Coptic1" pitchFamily="2" charset="0"/>
                          <a:cs typeface="Arial" charset="0"/>
                        </a:rPr>
                        <a:t>e~ron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afa~reh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e~ron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afsopten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e~rof</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af</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a~co</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e~ron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af</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toten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afenten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sa</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e~h~r</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e~taiounou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yai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Nyof</a:t>
                      </a:r>
                      <a:r>
                        <a:rPr kumimoji="0" lang="en-US" sz="2900" b="0" i="0" u="none" strike="noStrike" cap="none" normalizeH="0" baseline="0" dirty="0">
                          <a:ln>
                            <a:noFill/>
                          </a:ln>
                          <a:solidFill>
                            <a:schemeClr val="tx1"/>
                          </a:solidFill>
                          <a:effectLst/>
                          <a:latin typeface="Coptic1" pitchFamily="2" charset="0"/>
                          <a:cs typeface="Arial" charset="0"/>
                        </a:rPr>
                        <a:t> on </a:t>
                      </a:r>
                      <a:r>
                        <a:rPr kumimoji="0" lang="en-US" sz="2900" b="0" i="0" u="none" strike="noStrike" cap="none" normalizeH="0" baseline="0" dirty="0" err="1">
                          <a:ln>
                            <a:noFill/>
                          </a:ln>
                          <a:solidFill>
                            <a:schemeClr val="tx1"/>
                          </a:solidFill>
                          <a:effectLst/>
                          <a:latin typeface="Coptic1" pitchFamily="2" charset="0"/>
                          <a:cs typeface="Arial" charset="0"/>
                        </a:rPr>
                        <a:t>maren</a:t>
                      </a:r>
                      <a:r>
                        <a:rPr kumimoji="0" lang="en-US" sz="2900" b="0" i="0" u="none" strike="noStrike" cap="none" normalizeH="0" baseline="0" dirty="0">
                          <a:ln>
                            <a:noFill/>
                          </a:ln>
                          <a:solidFill>
                            <a:schemeClr val="tx1"/>
                          </a:solidFill>
                          <a:effectLst/>
                          <a:latin typeface="Coptic1" pitchFamily="2" charset="0"/>
                          <a:cs typeface="Arial" charset="0"/>
                        </a:rPr>
                        <a:t>]ho </a:t>
                      </a:r>
                      <a:r>
                        <a:rPr kumimoji="0" lang="en-US" sz="2900" b="0" i="0" u="none" strike="noStrike" cap="none" normalizeH="0" baseline="0" dirty="0" err="1">
                          <a:ln>
                            <a:noFill/>
                          </a:ln>
                          <a:solidFill>
                            <a:schemeClr val="tx1"/>
                          </a:solidFill>
                          <a:effectLst/>
                          <a:latin typeface="Coptic1" pitchFamily="2" charset="0"/>
                          <a:cs typeface="Arial" charset="0"/>
                        </a:rPr>
                        <a:t>e~rof</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hopwc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n~tefa</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reh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e~ron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paie~hoou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eyouab</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vai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nie~hoou</a:t>
                      </a:r>
                      <a:r>
                        <a:rPr kumimoji="0" lang="en-US" sz="2900" b="0" i="0" u="none" strike="noStrike" cap="none" normalizeH="0" baseline="0" dirty="0">
                          <a:ln>
                            <a:noFill/>
                          </a:ln>
                          <a:solidFill>
                            <a:schemeClr val="tx1"/>
                          </a:solidFill>
                          <a:effectLst/>
                          <a:latin typeface="Coptic1" pitchFamily="2" charset="0"/>
                          <a:cs typeface="Arial" charset="0"/>
                        </a:rPr>
                        <a:t> t/</a:t>
                      </a:r>
                      <a:r>
                        <a:rPr kumimoji="0" lang="en-US" sz="2900" b="0" i="0" u="none" strike="noStrike" cap="none" normalizeH="0" baseline="0" dirty="0" err="1">
                          <a:ln>
                            <a:noFill/>
                          </a:ln>
                          <a:solidFill>
                            <a:schemeClr val="tx1"/>
                          </a:solidFill>
                          <a:effectLst/>
                          <a:latin typeface="Coptic1" pitchFamily="2" charset="0"/>
                          <a:cs typeface="Arial" charset="0"/>
                        </a:rPr>
                        <a:t>rou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penwnq</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hir</a:t>
                      </a:r>
                      <a:r>
                        <a:rPr kumimoji="0" lang="en-US" sz="2900" b="0" i="0" u="none" strike="noStrike" cap="none" normalizeH="0" baseline="0" dirty="0">
                          <a:ln>
                            <a:noFill/>
                          </a:ln>
                          <a:solidFill>
                            <a:schemeClr val="tx1"/>
                          </a:solidFill>
                          <a:effectLst/>
                          <a:latin typeface="Coptic1" pitchFamily="2" charset="0"/>
                          <a:cs typeface="Arial" charset="0"/>
                        </a:rPr>
                        <a:t>/n/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n~je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pipantokratwr</a:t>
                      </a:r>
                      <a:r>
                        <a:rPr kumimoji="0" lang="en-US" sz="2900" b="0" i="0" u="none" strike="noStrike" cap="none" normalizeH="0" baseline="0" dirty="0">
                          <a:ln>
                            <a:noFill/>
                          </a:ln>
                          <a:solidFill>
                            <a:schemeClr val="tx1"/>
                          </a:solidFill>
                          <a:effectLst/>
                          <a:latin typeface="Coptic1" pitchFamily="2" charset="0"/>
                          <a:cs typeface="Arial" charset="0"/>
                        </a:rPr>
                        <a:t> P[</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Pennou</a:t>
                      </a:r>
                      <a:r>
                        <a:rPr kumimoji="0" lang="en-US" sz="29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parce qu’Il nous a  protégés, aidés, préservés,  reçus avec bonté, traités avec miséricorde, fortifiés et fait parvenir jusqu’à cette heure.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Supplions-Le encore de nous garder en ce saint jour et tous les jours de notre vie en toute paix ; Lui qui est Tout-Puissant, le Seigneur notre Dieu.</a:t>
                      </a:r>
                      <a:endParaRPr kumimoji="0" lang="en-US"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لأنه سترنا وأعاننا وحفظنا وقبلنا إليه وأشفقَ علينا وعضدنا وأتى بنا إلى هذه الساعة</a:t>
                      </a:r>
                      <a:r>
                        <a:rPr kumimoji="0" lang="ar-EG"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هو أيضاً فلنسألهُ أن يحفظنا فى هذا اليوم المقدس وكل أيام حياتنا بكل سلام، ضابط الكل الربُ إلهُنا.</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8595" name="Group 3"/>
          <p:cNvGraphicFramePr>
            <a:graphicFrameLocks noGrp="1"/>
          </p:cNvGraphicFramePr>
          <p:nvPr>
            <p:extLst>
              <p:ext uri="{D42A27DB-BD31-4B8C-83A1-F6EECF244321}">
                <p14:modId xmlns:p14="http://schemas.microsoft.com/office/powerpoint/2010/main" val="4183418457"/>
              </p:ext>
            </p:extLst>
          </p:nvPr>
        </p:nvGraphicFramePr>
        <p:xfrm>
          <a:off x="0" y="0"/>
          <a:ext cx="12192000" cy="6187440"/>
        </p:xfrm>
        <a:graphic>
          <a:graphicData uri="http://schemas.openxmlformats.org/drawingml/2006/table">
            <a:tbl>
              <a:tblPr/>
              <a:tblGrid>
                <a:gridCol w="4366639">
                  <a:extLst>
                    <a:ext uri="{9D8B030D-6E8A-4147-A177-3AD203B41FA5}">
                      <a16:colId xmlns:a16="http://schemas.microsoft.com/office/drawing/2014/main" val="20000"/>
                    </a:ext>
                  </a:extLst>
                </a:gridCol>
                <a:gridCol w="4176408">
                  <a:extLst>
                    <a:ext uri="{9D8B030D-6E8A-4147-A177-3AD203B41FA5}">
                      <a16:colId xmlns:a16="http://schemas.microsoft.com/office/drawing/2014/main" val="20001"/>
                    </a:ext>
                  </a:extLst>
                </a:gridCol>
                <a:gridCol w="3648953">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PiDiakwn</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Arial" charset="0"/>
                          <a:cs typeface="Arial" pitchFamily="34" charset="0"/>
                        </a:rPr>
                        <a:t>Diacre</a:t>
                      </a:r>
                      <a:r>
                        <a:rPr kumimoji="0" lang="en-US" sz="2700" b="0" i="0" u="sng" strike="noStrike" cap="none" normalizeH="0" baseline="0" dirty="0">
                          <a:ln>
                            <a:noFill/>
                          </a:ln>
                          <a:solidFill>
                            <a:srgbClr val="D3B688"/>
                          </a:solidFill>
                          <a:effectLst/>
                          <a:latin typeface="Arial" charset="0"/>
                          <a:cs typeface="Arial" pitchFamily="34"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pitchFamily="34" charset="0"/>
                        </a:rPr>
                        <a:t>الشماس</a:t>
                      </a:r>
                      <a:r>
                        <a:rPr kumimoji="0" lang="fr-FR" sz="2700" b="0" i="0" u="sng" strike="noStrike" cap="none" normalizeH="0" baseline="0" dirty="0">
                          <a:ln>
                            <a:noFill/>
                          </a:ln>
                          <a:solidFill>
                            <a:srgbClr val="D3B688"/>
                          </a:solidFill>
                          <a:effectLst/>
                          <a:latin typeface="Arial" charset="0"/>
                          <a:cs typeface="Arial" pitchFamily="34" charset="0"/>
                        </a:rPr>
                        <a:t>:</a:t>
                      </a:r>
                      <a:endParaRPr kumimoji="0" lang="en-US" sz="2700" b="0" i="0" u="none"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207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pitchFamily="34" charset="0"/>
                        </a:rPr>
                        <a:t>Proceuxacye</a:t>
                      </a:r>
                      <a:r>
                        <a:rPr kumimoji="0" lang="en-US" sz="3200" b="0" i="0" u="none" strike="noStrike" cap="none" normalizeH="0" baseline="0" dirty="0">
                          <a:ln>
                            <a:noFill/>
                          </a:ln>
                          <a:solidFill>
                            <a:schemeClr val="tx1"/>
                          </a:solidFill>
                          <a:effectLst/>
                          <a:latin typeface="Coptic1" pitchFamily="2" charset="0"/>
                          <a:cs typeface="Arial" pitchFamily="34" charset="0"/>
                        </a:rPr>
                        <a:t>.</a:t>
                      </a:r>
                      <a:endParaRPr kumimoji="0" lang="en-US" sz="32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Arial" charset="0"/>
                          <a:cs typeface="Arial" charset="0"/>
                        </a:rPr>
                        <a:t>Prions</a:t>
                      </a:r>
                      <a:r>
                        <a:rPr kumimoji="0" lang="en-US" sz="32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صلوا.</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32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Pilaoc</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pitchFamily="34" charset="0"/>
                        </a:rPr>
                        <a:t>l</a:t>
                      </a:r>
                      <a:r>
                        <a:rPr kumimoji="0" lang="fr-CA" sz="2700" b="0" i="0" u="sng" strike="noStrike" cap="none" normalizeH="0" baseline="0" dirty="0">
                          <a:ln>
                            <a:noFill/>
                          </a:ln>
                          <a:solidFill>
                            <a:srgbClr val="D3B688"/>
                          </a:solidFill>
                          <a:effectLst/>
                          <a:latin typeface="Arial" pitchFamily="34" charset="0"/>
                          <a:cs typeface="Arial" pitchFamily="34" charset="0"/>
                        </a:rPr>
                        <a:t>’</a:t>
                      </a:r>
                      <a:r>
                        <a:rPr kumimoji="0" lang="fr-CA" sz="2700" b="0" i="0" u="sng" strike="noStrike" cap="none" normalizeH="0" baseline="0" dirty="0">
                          <a:ln>
                            <a:noFill/>
                          </a:ln>
                          <a:solidFill>
                            <a:srgbClr val="D3B688"/>
                          </a:solidFill>
                          <a:effectLst/>
                          <a:latin typeface="Arial" charset="0"/>
                          <a:cs typeface="Arial" pitchFamily="34" charset="0"/>
                        </a:rPr>
                        <a:t>Assembl</a:t>
                      </a:r>
                      <a:r>
                        <a:rPr kumimoji="0" lang="fr-CA" sz="2700" b="0" i="0" u="sng" strike="noStrike" cap="none" normalizeH="0" baseline="0" dirty="0">
                          <a:ln>
                            <a:noFill/>
                          </a:ln>
                          <a:solidFill>
                            <a:srgbClr val="D3B688"/>
                          </a:solidFill>
                          <a:effectLst/>
                          <a:latin typeface="Arial" pitchFamily="34" charset="0"/>
                          <a:cs typeface="Arial" pitchFamily="34" charset="0"/>
                        </a:rPr>
                        <a:t>é</a:t>
                      </a:r>
                      <a:r>
                        <a:rPr kumimoji="0" lang="fr-CA" sz="2700" b="0" i="0" u="sng" strike="noStrike" cap="none" normalizeH="0" baseline="0" dirty="0">
                          <a:ln>
                            <a:noFill/>
                          </a:ln>
                          <a:solidFill>
                            <a:srgbClr val="D3B688"/>
                          </a:solidFill>
                          <a:effectLst/>
                          <a:latin typeface="Arial" charset="0"/>
                          <a:cs typeface="Arial" pitchFamily="34" charset="0"/>
                        </a:rPr>
                        <a:t>e:</a:t>
                      </a:r>
                      <a:endParaRPr kumimoji="0" lang="en-US" sz="2700" b="0" i="0" u="sng" strike="noStrike" cap="none" normalizeH="0" baseline="0" dirty="0">
                        <a:ln>
                          <a:noFill/>
                        </a:ln>
                        <a:solidFill>
                          <a:srgbClr val="D3B688"/>
                        </a:solidFill>
                        <a:effectLst/>
                        <a:latin typeface="Arial"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pitchFamily="34" charset="0"/>
                        </a:rPr>
                        <a:t>الشعب:</a:t>
                      </a:r>
                      <a:endParaRPr kumimoji="0" lang="en-US" sz="2700" b="0" i="0" u="none"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pitchFamily="34" charset="0"/>
                        </a:rPr>
                        <a:t>Kurie</a:t>
                      </a:r>
                      <a:r>
                        <a:rPr kumimoji="0" lang="en-US" sz="3200" b="0" i="0" u="none" strike="noStrike" cap="none" normalizeH="0" baseline="0" dirty="0">
                          <a:ln>
                            <a:noFill/>
                          </a:ln>
                          <a:solidFill>
                            <a:schemeClr val="tx1"/>
                          </a:solidFill>
                          <a:effectLst/>
                          <a:latin typeface="Coptic1" pitchFamily="2" charset="0"/>
                          <a:cs typeface="Arial" pitchFamily="34" charset="0"/>
                        </a:rPr>
                        <a:t>~ </a:t>
                      </a:r>
                      <a:r>
                        <a:rPr kumimoji="0" lang="en-US" sz="3200" b="0" i="0" u="none" strike="noStrike" cap="none" normalizeH="0" baseline="0" dirty="0" err="1">
                          <a:ln>
                            <a:noFill/>
                          </a:ln>
                          <a:solidFill>
                            <a:schemeClr val="tx1"/>
                          </a:solidFill>
                          <a:effectLst/>
                          <a:latin typeface="Coptic1" pitchFamily="2" charset="0"/>
                          <a:cs typeface="Arial" pitchFamily="34" charset="0"/>
                        </a:rPr>
                        <a:t>e~le</a:t>
                      </a:r>
                      <a:r>
                        <a:rPr kumimoji="0" lang="en-US" sz="3200" b="0" i="0" u="none" strike="noStrike" cap="none" normalizeH="0" baseline="0" dirty="0">
                          <a:ln>
                            <a:noFill/>
                          </a:ln>
                          <a:solidFill>
                            <a:schemeClr val="tx1"/>
                          </a:solidFill>
                          <a:effectLst/>
                          <a:latin typeface="Coptic1" pitchFamily="2" charset="0"/>
                          <a:cs typeface="Arial" pitchFamily="34" charset="0"/>
                        </a:rPr>
                        <a:t>/~con.</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chemeClr val="tx1"/>
                          </a:solidFill>
                          <a:effectLst/>
                          <a:latin typeface="Arial" charset="0"/>
                          <a:cs typeface="Arial" charset="0"/>
                        </a:rPr>
                        <a:t>Pitié</a:t>
                      </a:r>
                      <a:r>
                        <a:rPr kumimoji="0" lang="en-US" sz="3200" b="0" i="0" u="none" strike="noStrike" cap="none" normalizeH="0" baseline="0" dirty="0">
                          <a:ln>
                            <a:noFill/>
                          </a:ln>
                          <a:solidFill>
                            <a:schemeClr val="tx1"/>
                          </a:solidFill>
                          <a:effectLst/>
                          <a:latin typeface="Arial" charset="0"/>
                          <a:cs typeface="Arial" charset="0"/>
                        </a:rPr>
                        <a:t> Seigneur</a:t>
                      </a:r>
                      <a:r>
                        <a:rPr kumimoji="0" lang="en-US" sz="37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يا ربُ ارحم.</a:t>
                      </a:r>
                      <a:endParaRPr kumimoji="0" lang="en-US" sz="37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pitchFamily="34" charset="0"/>
                        </a:rPr>
                        <a:t>Piou</a:t>
                      </a:r>
                      <a:r>
                        <a:rPr kumimoji="0" lang="en-CA" sz="2700" b="0" i="0" u="sng" strike="noStrike" cap="none" normalizeH="0" baseline="0" dirty="0">
                          <a:ln>
                            <a:noFill/>
                          </a:ln>
                          <a:solidFill>
                            <a:srgbClr val="D3B688"/>
                          </a:solidFill>
                          <a:effectLst/>
                          <a:latin typeface="Coptic1" pitchFamily="2" charset="0"/>
                          <a:cs typeface="Arial" pitchFamily="34" charset="0"/>
                        </a:rPr>
                        <a:t>/b:</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endParaRPr kumimoji="0" lang="en-US" sz="2700" b="0" i="0" u="none" strike="noStrike" cap="none" normalizeH="0" baseline="0" dirty="0">
                        <a:ln>
                          <a:noFill/>
                        </a:ln>
                        <a:solidFill>
                          <a:srgbClr val="D3B688"/>
                        </a:solidFill>
                        <a:effectLst/>
                        <a:latin typeface="Coptic1" pitchFamily="2"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الكاهن:</a:t>
                      </a:r>
                      <a:endParaRPr kumimoji="0" lang="en-US" sz="2700" b="0" i="0" u="none" strike="noStrike" cap="none" normalizeH="0" baseline="0" dirty="0">
                        <a:ln>
                          <a:noFill/>
                        </a:ln>
                        <a:solidFill>
                          <a:srgbClr val="D3B688"/>
                        </a:solidFill>
                        <a:effectLst/>
                        <a:latin typeface="Coptic1" pitchFamily="2"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3426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err="1">
                          <a:ln>
                            <a:noFill/>
                          </a:ln>
                          <a:solidFill>
                            <a:schemeClr val="tx1"/>
                          </a:solidFill>
                          <a:effectLst/>
                          <a:latin typeface="Coptic1" pitchFamily="2" charset="0"/>
                          <a:cs typeface="Arial" charset="0"/>
                        </a:rPr>
                        <a:t>Vn</a:t>
                      </a:r>
                      <a:r>
                        <a:rPr kumimoji="0" lang="en-US" sz="3500" b="0" i="0" u="none" strike="noStrike" cap="none" normalizeH="0" baseline="0" dirty="0">
                          <a:ln>
                            <a:noFill/>
                          </a:ln>
                          <a:solidFill>
                            <a:schemeClr val="tx1"/>
                          </a:solidFill>
                          <a:effectLst/>
                          <a:latin typeface="Coptic1" pitchFamily="2" charset="0"/>
                          <a:cs typeface="Arial" charset="0"/>
                        </a:rPr>
                        <a:t>/b P[</a:t>
                      </a:r>
                      <a:r>
                        <a:rPr kumimoji="0" lang="en-US" sz="3500" b="0" i="0" u="none" strike="noStrike" cap="none" normalizeH="0" baseline="0" dirty="0" err="1">
                          <a:ln>
                            <a:noFill/>
                          </a:ln>
                          <a:solidFill>
                            <a:schemeClr val="tx1"/>
                          </a:solidFill>
                          <a:effectLst/>
                          <a:latin typeface="Coptic1" pitchFamily="2" charset="0"/>
                          <a:cs typeface="Arial" charset="0"/>
                        </a:rPr>
                        <a:t>oic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Vnou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pipantokratwr</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Viwt</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m~Pen</a:t>
                      </a:r>
                      <a:r>
                        <a:rPr kumimoji="0" lang="en-US" sz="3500" b="0" i="0" u="none" strike="noStrike" cap="none" normalizeH="0" baseline="0" dirty="0">
                          <a:ln>
                            <a:noFill/>
                          </a:ln>
                          <a:solidFill>
                            <a:schemeClr val="tx1"/>
                          </a:solidFill>
                          <a:effectLst/>
                          <a:latin typeface="Coptic1" pitchFamily="2" charset="0"/>
                          <a:cs typeface="Arial" charset="0"/>
                        </a:rPr>
                        <a:t>[</a:t>
                      </a:r>
                      <a:r>
                        <a:rPr kumimoji="0" lang="en-US" sz="3500" b="0" i="0" u="none" strike="noStrike" cap="none" normalizeH="0" baseline="0" dirty="0" err="1">
                          <a:ln>
                            <a:noFill/>
                          </a:ln>
                          <a:solidFill>
                            <a:schemeClr val="tx1"/>
                          </a:solidFill>
                          <a:effectLst/>
                          <a:latin typeface="Coptic1" pitchFamily="2" charset="0"/>
                          <a:cs typeface="Arial" charset="0"/>
                        </a:rPr>
                        <a:t>oic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pencwt</a:t>
                      </a:r>
                      <a:r>
                        <a:rPr kumimoji="0" lang="en-US" sz="3500" b="0" i="0" u="none" strike="noStrike" cap="none" normalizeH="0" baseline="0" dirty="0">
                          <a:ln>
                            <a:noFill/>
                          </a:ln>
                          <a:solidFill>
                            <a:schemeClr val="tx1"/>
                          </a:solidFill>
                          <a:effectLst/>
                          <a:latin typeface="Coptic1" pitchFamily="2" charset="0"/>
                          <a:cs typeface="Arial" charset="0"/>
                        </a:rPr>
                        <a:t>/r I/#c# </a:t>
                      </a:r>
                      <a:r>
                        <a:rPr kumimoji="0" lang="en-US" sz="3500" b="0" i="0" u="none" strike="noStrike" cap="none" normalizeH="0" baseline="0" dirty="0" err="1">
                          <a:ln>
                            <a:noFill/>
                          </a:ln>
                          <a:solidFill>
                            <a:schemeClr val="tx1"/>
                          </a:solidFill>
                          <a:effectLst/>
                          <a:latin typeface="Coptic1" pitchFamily="2" charset="0"/>
                          <a:cs typeface="Arial" charset="0"/>
                        </a:rPr>
                        <a:t>P,#c</a:t>
                      </a:r>
                      <a:r>
                        <a:rPr kumimoji="0" lang="en-US" sz="3500" b="0" i="0" u="none" strike="noStrike" cap="none" normalizeH="0" baseline="0" dirty="0">
                          <a:ln>
                            <a:noFill/>
                          </a:ln>
                          <a:solidFill>
                            <a:schemeClr val="tx1"/>
                          </a:solidFill>
                          <a:effectLst/>
                          <a:latin typeface="Coptic1" pitchFamily="2" charset="0"/>
                          <a:cs typeface="Arial" charset="0"/>
                        </a:rPr>
                        <a:t>#:</a:t>
                      </a:r>
                      <a:endParaRPr kumimoji="0" lang="en-US" sz="35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Arial" charset="0"/>
                          <a:cs typeface="Arial" pitchFamily="34" charset="0"/>
                        </a:rPr>
                        <a:t>Ô Maître Seigneur, Dieu Tout-Puissant, Père de  notre Seigneur, Dieu et Sauveur Jésus-Christ,</a:t>
                      </a:r>
                      <a:endParaRPr kumimoji="0" lang="en-US" sz="3500" b="0" i="0" u="none" strike="noStrike" cap="none" normalizeH="0" baseline="0" dirty="0">
                        <a:ln>
                          <a:noFill/>
                        </a:ln>
                        <a:solidFill>
                          <a:schemeClr val="tx1"/>
                        </a:solidFill>
                        <a:effectLst/>
                        <a:latin typeface="Arial"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أيها السيدُ الربُ الإله ضابط الكل أبو ربَنَا وإلهَنَا ومُخَلصُنا يسوع المسيح،</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8940" name="Group 44"/>
          <p:cNvGraphicFramePr>
            <a:graphicFrameLocks noGrp="1"/>
          </p:cNvGraphicFramePr>
          <p:nvPr>
            <p:extLst>
              <p:ext uri="{D42A27DB-BD31-4B8C-83A1-F6EECF244321}">
                <p14:modId xmlns:p14="http://schemas.microsoft.com/office/powerpoint/2010/main" val="1054222882"/>
              </p:ext>
            </p:extLst>
          </p:nvPr>
        </p:nvGraphicFramePr>
        <p:xfrm>
          <a:off x="0" y="-83820"/>
          <a:ext cx="12192000" cy="7025640"/>
        </p:xfrm>
        <a:graphic>
          <a:graphicData uri="http://schemas.openxmlformats.org/drawingml/2006/table">
            <a:tbl>
              <a:tblPr/>
              <a:tblGrid>
                <a:gridCol w="4394200">
                  <a:extLst>
                    <a:ext uri="{9D8B030D-6E8A-4147-A177-3AD203B41FA5}">
                      <a16:colId xmlns:a16="http://schemas.microsoft.com/office/drawing/2014/main" val="20000"/>
                    </a:ext>
                  </a:extLst>
                </a:gridCol>
                <a:gridCol w="4614333">
                  <a:extLst>
                    <a:ext uri="{9D8B030D-6E8A-4147-A177-3AD203B41FA5}">
                      <a16:colId xmlns:a16="http://schemas.microsoft.com/office/drawing/2014/main" val="20001"/>
                    </a:ext>
                  </a:extLst>
                </a:gridCol>
                <a:gridCol w="3183467">
                  <a:extLst>
                    <a:ext uri="{9D8B030D-6E8A-4147-A177-3AD203B41FA5}">
                      <a16:colId xmlns:a16="http://schemas.microsoft.com/office/drawing/2014/main" val="20002"/>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err="1">
                          <a:ln>
                            <a:noFill/>
                          </a:ln>
                          <a:solidFill>
                            <a:schemeClr val="tx1"/>
                          </a:solidFill>
                          <a:effectLst/>
                          <a:latin typeface="Coptic1" pitchFamily="2" charset="0"/>
                          <a:cs typeface="Arial" charset="0"/>
                        </a:rPr>
                        <a:t>tenseph~mot</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n~totk</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kata</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hwb</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niben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eybe</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hwb</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niben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qen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hwb</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niben</a:t>
                      </a:r>
                      <a:r>
                        <a:rPr kumimoji="0" lang="en-US" sz="3500" b="0" i="0" u="none" strike="noStrike" cap="none" normalizeH="0" baseline="0" dirty="0">
                          <a:ln>
                            <a:noFill/>
                          </a:ln>
                          <a:solidFill>
                            <a:schemeClr val="tx1"/>
                          </a:solidFill>
                          <a:effectLst/>
                          <a:latin typeface="Coptic1" pitchFamily="2" charset="0"/>
                          <a:cs typeface="Arial" charset="0"/>
                        </a:rPr>
                        <a:t>.  Je </a:t>
                      </a:r>
                      <a:r>
                        <a:rPr kumimoji="0" lang="en-US" sz="3500" b="0" i="0" u="none" strike="noStrike" cap="none" normalizeH="0" baseline="0" dirty="0" err="1">
                          <a:ln>
                            <a:noFill/>
                          </a:ln>
                          <a:solidFill>
                            <a:schemeClr val="tx1"/>
                          </a:solidFill>
                          <a:effectLst/>
                          <a:latin typeface="Coptic1" pitchFamily="2" charset="0"/>
                          <a:cs typeface="Arial" charset="0"/>
                        </a:rPr>
                        <a:t>akerc~kepazin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e~jwn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akerbo</a:t>
                      </a:r>
                      <a:r>
                        <a:rPr kumimoji="0" lang="en-US" sz="3500" b="0" i="0" u="none" strike="noStrike" cap="none" normalizeH="0" baseline="0" dirty="0">
                          <a:ln>
                            <a:noFill/>
                          </a:ln>
                          <a:solidFill>
                            <a:schemeClr val="tx1"/>
                          </a:solidFill>
                          <a:effectLst/>
                          <a:latin typeface="Coptic1" pitchFamily="2" charset="0"/>
                          <a:cs typeface="Arial" charset="0"/>
                        </a:rPr>
                        <a:t>/~yin </a:t>
                      </a:r>
                      <a:r>
                        <a:rPr kumimoji="0" lang="en-US" sz="3500" b="0" i="0" u="none" strike="noStrike" cap="none" normalizeH="0" baseline="0" dirty="0" err="1">
                          <a:ln>
                            <a:noFill/>
                          </a:ln>
                          <a:solidFill>
                            <a:schemeClr val="tx1"/>
                          </a:solidFill>
                          <a:effectLst/>
                          <a:latin typeface="Coptic1" pitchFamily="2" charset="0"/>
                          <a:cs typeface="Arial" charset="0"/>
                        </a:rPr>
                        <a:t>e~ron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aka~reh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e~ron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aksopten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e~rok</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ak</a:t>
                      </a:r>
                      <a:r>
                        <a:rPr kumimoji="0" lang="en-US" sz="3500" b="0" i="0" u="none" strike="noStrike" cap="none" normalizeH="0" baseline="0" dirty="0">
                          <a:ln>
                            <a:noFill/>
                          </a:ln>
                          <a:solidFill>
                            <a:schemeClr val="tx1"/>
                          </a:solidFill>
                          <a:effectLst/>
                          <a:latin typeface="Coptic1" pitchFamily="2" charset="0"/>
                          <a:cs typeface="Arial" charset="0"/>
                        </a:rPr>
                        <a:t>]</a:t>
                      </a:r>
                      <a:r>
                        <a:rPr kumimoji="0" lang="en-US" sz="3500" b="0" i="0" u="none" strike="noStrike" cap="none" normalizeH="0" baseline="0" dirty="0" err="1">
                          <a:ln>
                            <a:noFill/>
                          </a:ln>
                          <a:solidFill>
                            <a:schemeClr val="tx1"/>
                          </a:solidFill>
                          <a:effectLst/>
                          <a:latin typeface="Coptic1" pitchFamily="2" charset="0"/>
                          <a:cs typeface="Arial" charset="0"/>
                        </a:rPr>
                        <a:t>a~co</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e~ron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ak</a:t>
                      </a:r>
                      <a:r>
                        <a:rPr kumimoji="0" lang="en-US" sz="3500" b="0" i="0" u="none" strike="noStrike" cap="none" normalizeH="0" baseline="0" dirty="0">
                          <a:ln>
                            <a:noFill/>
                          </a:ln>
                          <a:solidFill>
                            <a:schemeClr val="tx1"/>
                          </a:solidFill>
                          <a:effectLst/>
                          <a:latin typeface="Coptic1" pitchFamily="2" charset="0"/>
                          <a:cs typeface="Arial" charset="0"/>
                        </a:rPr>
                        <a:t>]</a:t>
                      </a:r>
                      <a:r>
                        <a:rPr kumimoji="0" lang="en-US" sz="3500" b="0" i="0" u="none" strike="noStrike" cap="none" normalizeH="0" baseline="0" dirty="0" err="1">
                          <a:ln>
                            <a:noFill/>
                          </a:ln>
                          <a:solidFill>
                            <a:schemeClr val="tx1"/>
                          </a:solidFill>
                          <a:effectLst/>
                          <a:latin typeface="Coptic1" pitchFamily="2" charset="0"/>
                          <a:cs typeface="Arial" charset="0"/>
                        </a:rPr>
                        <a:t>toten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akenten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sa</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e~h~r</a:t>
                      </a:r>
                      <a:r>
                        <a:rPr kumimoji="0" lang="en-US" sz="3500" b="0" i="0" u="none" strike="noStrike" cap="none" normalizeH="0" baseline="0" dirty="0">
                          <a:ln>
                            <a:noFill/>
                          </a:ln>
                          <a:solidFill>
                            <a:schemeClr val="tx1"/>
                          </a:solidFill>
                          <a:effectLst/>
                          <a:latin typeface="Coptic1" pitchFamily="2" charset="0"/>
                          <a:cs typeface="Arial" charset="0"/>
                        </a:rPr>
                        <a:t>/</a:t>
                      </a:r>
                      <a:r>
                        <a:rPr kumimoji="0" lang="en-US" sz="3500" b="0" i="0" u="none" strike="noStrike" cap="none" normalizeH="0" baseline="0" dirty="0" err="1">
                          <a:ln>
                            <a:noFill/>
                          </a:ln>
                          <a:solidFill>
                            <a:schemeClr val="tx1"/>
                          </a:solidFill>
                          <a:effectLst/>
                          <a:latin typeface="Coptic1" pitchFamily="2" charset="0"/>
                          <a:cs typeface="Arial" charset="0"/>
                        </a:rPr>
                        <a:t>i</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e~taiounou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yai</a:t>
                      </a:r>
                      <a:r>
                        <a:rPr kumimoji="0" lang="en-US" sz="35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Arial" charset="0"/>
                          <a:cs typeface="Arial" charset="0"/>
                        </a:rPr>
                        <a:t>nous Te rendons grâce, de  toute circonstance, pour toute circonstance et en toute circonstance, parce que Tu nous as   protégés, aidés, préservés,  reçus avec bonté, traités avec miséricorde, fortifiés et fait parvenir jusqu’à  cette heure.</a:t>
                      </a:r>
                      <a:endParaRPr kumimoji="0" lang="en-US" sz="35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نشكرك على كل حالٍ ومن أجل كل حالٍ وفى كل حالٍ لأنكَ سترتنا وأعنتنا وحفظتنا وقبلتنا إليكَ وأشفقتَ علينا وعضدتنا وأتيتَ بنا إلى هذه السـاعة.</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9980" name="Group 60"/>
          <p:cNvGraphicFramePr>
            <a:graphicFrameLocks noGrp="1"/>
          </p:cNvGraphicFramePr>
          <p:nvPr>
            <p:extLst>
              <p:ext uri="{D42A27DB-BD31-4B8C-83A1-F6EECF244321}">
                <p14:modId xmlns:p14="http://schemas.microsoft.com/office/powerpoint/2010/main" val="1192284857"/>
              </p:ext>
            </p:extLst>
          </p:nvPr>
        </p:nvGraphicFramePr>
        <p:xfrm>
          <a:off x="0" y="0"/>
          <a:ext cx="12192000" cy="6852920"/>
        </p:xfrm>
        <a:graphic>
          <a:graphicData uri="http://schemas.openxmlformats.org/drawingml/2006/table">
            <a:tbl>
              <a:tblPr/>
              <a:tblGrid>
                <a:gridCol w="4775199">
                  <a:extLst>
                    <a:ext uri="{9D8B030D-6E8A-4147-A177-3AD203B41FA5}">
                      <a16:colId xmlns:a16="http://schemas.microsoft.com/office/drawing/2014/main" val="20000"/>
                    </a:ext>
                  </a:extLst>
                </a:gridCol>
                <a:gridCol w="4165600">
                  <a:extLst>
                    <a:ext uri="{9D8B030D-6E8A-4147-A177-3AD203B41FA5}">
                      <a16:colId xmlns:a16="http://schemas.microsoft.com/office/drawing/2014/main" val="20001"/>
                    </a:ext>
                  </a:extLst>
                </a:gridCol>
                <a:gridCol w="3251201">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CA" sz="2700" b="0" u="sng" dirty="0" err="1">
                          <a:solidFill>
                            <a:srgbClr val="D3B688"/>
                          </a:solidFill>
                          <a:latin typeface="Coptic1" pitchFamily="2" charset="0"/>
                        </a:rPr>
                        <a:t>PiDiakwn</a:t>
                      </a:r>
                      <a:r>
                        <a:rPr lang="en-CA" sz="2700" b="0" u="sng" dirty="0">
                          <a:solidFill>
                            <a:srgbClr val="D3B688"/>
                          </a:solidFill>
                          <a:latin typeface="Coptic1" pitchFamily="2"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Arial" charset="0"/>
                          <a:cs typeface="Arial" pitchFamily="34" charset="0"/>
                        </a:rPr>
                        <a:t>Diacre</a:t>
                      </a:r>
                      <a:r>
                        <a:rPr kumimoji="0" lang="en-US" sz="2700" b="0" i="0" u="sng" strike="noStrike" cap="none" normalizeH="0" baseline="0" dirty="0">
                          <a:ln>
                            <a:noFill/>
                          </a:ln>
                          <a:solidFill>
                            <a:srgbClr val="D3B688"/>
                          </a:solidFill>
                          <a:effectLst/>
                          <a:latin typeface="Arial" charset="0"/>
                          <a:cs typeface="Arial" pitchFamily="34"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a:t>
                      </a:r>
                      <a:r>
                        <a:rPr kumimoji="0" lang="ar-EG" sz="2700" b="0" i="0" u="sng" strike="noStrike" cap="none" normalizeH="0" baseline="0" dirty="0">
                          <a:ln>
                            <a:noFill/>
                          </a:ln>
                          <a:solidFill>
                            <a:srgbClr val="D3B688"/>
                          </a:solidFill>
                          <a:effectLst/>
                          <a:latin typeface="Arial" charset="0"/>
                          <a:cs typeface="Arial" charset="0"/>
                        </a:rPr>
                        <a:t>شماس</a:t>
                      </a:r>
                      <a:r>
                        <a:rPr kumimoji="0" lang="fr-FR" sz="2700" b="0" i="0" u="sng" strike="noStrike" cap="none" normalizeH="0" baseline="0" dirty="0">
                          <a:ln>
                            <a:noFill/>
                          </a:ln>
                          <a:solidFill>
                            <a:srgbClr val="D3B688"/>
                          </a:solidFill>
                          <a:effectLst/>
                          <a:latin typeface="Arial" charset="0"/>
                          <a:cs typeface="Arial" charset="0"/>
                        </a:rPr>
                        <a:t>:</a:t>
                      </a:r>
                      <a:endParaRPr kumimoji="0" lang="en-US" sz="1900" b="0" i="0" u="none" strike="noStrike" cap="none" normalizeH="0" baseline="0" dirty="0">
                        <a:ln>
                          <a:noFill/>
                        </a:ln>
                        <a:solidFill>
                          <a:srgbClr val="D3B688"/>
                        </a:solidFill>
                        <a:effectLst/>
                        <a:latin typeface="Coptic1" pitchFamily="2" charset="0"/>
                        <a:cs typeface="Arial" pitchFamily="34"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350000">
                <a:tc>
                  <a:txBody>
                    <a:bodyPr/>
                    <a:lstStyle/>
                    <a:p>
                      <a:pPr algn="just"/>
                      <a:r>
                        <a:rPr lang="fr-FR" sz="3700" baseline="0" dirty="0" err="1">
                          <a:latin typeface="Coptic1" pitchFamily="2" charset="0"/>
                        </a:rPr>
                        <a:t>Twbh</a:t>
                      </a:r>
                      <a:r>
                        <a:rPr lang="fr-FR" sz="3700" baseline="0" dirty="0">
                          <a:latin typeface="Coptic1" pitchFamily="2" charset="0"/>
                        </a:rPr>
                        <a:t> </a:t>
                      </a:r>
                      <a:r>
                        <a:rPr lang="fr-FR" sz="3700" baseline="0" dirty="0" err="1">
                          <a:latin typeface="Coptic1" pitchFamily="2" charset="0"/>
                        </a:rPr>
                        <a:t>hina</a:t>
                      </a:r>
                      <a:r>
                        <a:rPr lang="fr-FR" sz="3700" baseline="0" dirty="0">
                          <a:latin typeface="Coptic1" pitchFamily="2" charset="0"/>
                        </a:rPr>
                        <a:t> </a:t>
                      </a:r>
                      <a:r>
                        <a:rPr lang="fr-FR" sz="3700" baseline="0" dirty="0" err="1">
                          <a:latin typeface="Coptic1" pitchFamily="2" charset="0"/>
                        </a:rPr>
                        <a:t>n~te</a:t>
                      </a:r>
                      <a:r>
                        <a:rPr lang="fr-FR" sz="3700" baseline="0" dirty="0">
                          <a:latin typeface="Coptic1" pitchFamily="2" charset="0"/>
                        </a:rPr>
                        <a:t> V] </a:t>
                      </a:r>
                      <a:r>
                        <a:rPr lang="fr-FR" sz="3700" baseline="0" dirty="0" err="1">
                          <a:latin typeface="Coptic1" pitchFamily="2" charset="0"/>
                        </a:rPr>
                        <a:t>nai</a:t>
                      </a:r>
                      <a:r>
                        <a:rPr lang="fr-FR" sz="3700" baseline="0" dirty="0">
                          <a:latin typeface="Coptic1" pitchFamily="2" charset="0"/>
                        </a:rPr>
                        <a:t> nan: </a:t>
                      </a:r>
                      <a:r>
                        <a:rPr lang="fr-FR" sz="3700" baseline="0" dirty="0" err="1">
                          <a:latin typeface="Coptic1" pitchFamily="2" charset="0"/>
                        </a:rPr>
                        <a:t>n~tefsenh</a:t>
                      </a:r>
                      <a:r>
                        <a:rPr lang="fr-FR" sz="3700" baseline="0" dirty="0">
                          <a:latin typeface="Coptic1" pitchFamily="2" charset="0"/>
                        </a:rPr>
                        <a:t>/t </a:t>
                      </a:r>
                      <a:r>
                        <a:rPr lang="fr-FR" sz="3700" baseline="0" dirty="0" err="1">
                          <a:latin typeface="Coptic1" pitchFamily="2" charset="0"/>
                        </a:rPr>
                        <a:t>qaron</a:t>
                      </a:r>
                      <a:r>
                        <a:rPr lang="fr-FR" sz="3700" baseline="0" dirty="0">
                          <a:latin typeface="Coptic1" pitchFamily="2" charset="0"/>
                        </a:rPr>
                        <a:t>: </a:t>
                      </a:r>
                      <a:r>
                        <a:rPr lang="fr-FR" sz="3700" baseline="0" dirty="0" err="1">
                          <a:latin typeface="Coptic1" pitchFamily="2" charset="0"/>
                        </a:rPr>
                        <a:t>n~tefcwtem</a:t>
                      </a:r>
                      <a:r>
                        <a:rPr lang="fr-FR" sz="3700" baseline="0" dirty="0">
                          <a:latin typeface="Coptic1" pitchFamily="2" charset="0"/>
                        </a:rPr>
                        <a:t> </a:t>
                      </a:r>
                      <a:r>
                        <a:rPr lang="fr-FR" sz="3700" baseline="0" dirty="0" err="1">
                          <a:latin typeface="Coptic1" pitchFamily="2" charset="0"/>
                        </a:rPr>
                        <a:t>e~ron</a:t>
                      </a:r>
                      <a:r>
                        <a:rPr lang="fr-FR" sz="3700" baseline="0" dirty="0">
                          <a:latin typeface="Coptic1" pitchFamily="2" charset="0"/>
                        </a:rPr>
                        <a:t>: </a:t>
                      </a:r>
                      <a:r>
                        <a:rPr lang="fr-FR" sz="3700" baseline="0" dirty="0" err="1">
                          <a:latin typeface="Coptic1" pitchFamily="2" charset="0"/>
                        </a:rPr>
                        <a:t>n~teferbo</a:t>
                      </a:r>
                      <a:r>
                        <a:rPr lang="fr-FR" sz="3700" baseline="0" dirty="0">
                          <a:latin typeface="Coptic1" pitchFamily="2" charset="0"/>
                        </a:rPr>
                        <a:t>/~yin </a:t>
                      </a:r>
                      <a:r>
                        <a:rPr lang="fr-FR" sz="3700" baseline="0" dirty="0" err="1">
                          <a:latin typeface="Coptic1" pitchFamily="2" charset="0"/>
                        </a:rPr>
                        <a:t>e~ron</a:t>
                      </a:r>
                      <a:r>
                        <a:rPr lang="fr-FR" sz="3700" baseline="0" dirty="0">
                          <a:latin typeface="Coptic1" pitchFamily="2" charset="0"/>
                        </a:rPr>
                        <a:t>: </a:t>
                      </a:r>
                      <a:r>
                        <a:rPr lang="fr-FR" sz="3700" baseline="0" dirty="0" err="1">
                          <a:latin typeface="Coptic1" pitchFamily="2" charset="0"/>
                        </a:rPr>
                        <a:t>n~tef</a:t>
                      </a:r>
                      <a:r>
                        <a:rPr lang="fr-FR" sz="3700" baseline="0" dirty="0">
                          <a:latin typeface="Coptic1" pitchFamily="2" charset="0"/>
                        </a:rPr>
                        <a:t>[i  </a:t>
                      </a:r>
                      <a:r>
                        <a:rPr lang="fr-FR" sz="3700" baseline="0" dirty="0" err="1">
                          <a:latin typeface="Coptic1" pitchFamily="2" charset="0"/>
                        </a:rPr>
                        <a:t>n~ni</a:t>
                      </a:r>
                      <a:r>
                        <a:rPr lang="fr-FR" sz="3700" baseline="0" dirty="0">
                          <a:latin typeface="Coptic1" pitchFamily="2" charset="0"/>
                        </a:rPr>
                        <a:t>]ho nem </a:t>
                      </a:r>
                      <a:r>
                        <a:rPr lang="fr-FR" sz="3700" baseline="0" dirty="0" err="1">
                          <a:latin typeface="Coptic1" pitchFamily="2" charset="0"/>
                        </a:rPr>
                        <a:t>nitwbh</a:t>
                      </a:r>
                      <a:r>
                        <a:rPr lang="fr-FR" sz="3700" baseline="0" dirty="0">
                          <a:latin typeface="Coptic1" pitchFamily="2" charset="0"/>
                        </a:rPr>
                        <a:t> </a:t>
                      </a:r>
                      <a:r>
                        <a:rPr lang="fr-FR" sz="3700" baseline="0" dirty="0" err="1">
                          <a:latin typeface="Coptic1" pitchFamily="2" charset="0"/>
                        </a:rPr>
                        <a:t>n~te</a:t>
                      </a:r>
                      <a:r>
                        <a:rPr lang="fr-FR" sz="3700" baseline="0" dirty="0">
                          <a:latin typeface="Coptic1" pitchFamily="2" charset="0"/>
                        </a:rPr>
                        <a:t> </a:t>
                      </a:r>
                      <a:r>
                        <a:rPr lang="fr-FR" sz="3700" baseline="0" dirty="0" err="1">
                          <a:latin typeface="Coptic1" pitchFamily="2" charset="0"/>
                        </a:rPr>
                        <a:t>nyeyouab</a:t>
                      </a:r>
                      <a:r>
                        <a:rPr lang="fr-FR" sz="3700" baseline="0" dirty="0">
                          <a:latin typeface="Coptic1" pitchFamily="2" charset="0"/>
                        </a:rPr>
                        <a:t> </a:t>
                      </a:r>
                      <a:r>
                        <a:rPr lang="fr-FR" sz="3700" baseline="0" dirty="0" err="1">
                          <a:latin typeface="Coptic1" pitchFamily="2" charset="0"/>
                        </a:rPr>
                        <a:t>n~taf</a:t>
                      </a:r>
                      <a:r>
                        <a:rPr lang="fr-FR" sz="3700" baseline="0" dirty="0">
                          <a:latin typeface="Coptic1" pitchFamily="2" charset="0"/>
                        </a:rPr>
                        <a:t> </a:t>
                      </a:r>
                      <a:r>
                        <a:rPr lang="fr-FR" sz="3700" baseline="0" dirty="0" err="1">
                          <a:latin typeface="Coptic1" pitchFamily="2" charset="0"/>
                        </a:rPr>
                        <a:t>n~totou</a:t>
                      </a:r>
                      <a:r>
                        <a:rPr lang="fr-FR" sz="3700" baseline="0" dirty="0">
                          <a:latin typeface="Coptic1" pitchFamily="2" charset="0"/>
                        </a:rPr>
                        <a:t> </a:t>
                      </a:r>
                      <a:r>
                        <a:rPr lang="fr-FR" sz="3700" baseline="0" dirty="0" err="1">
                          <a:latin typeface="Coptic1" pitchFamily="2" charset="0"/>
                        </a:rPr>
                        <a:t>e~h~r</a:t>
                      </a:r>
                      <a:r>
                        <a:rPr lang="fr-FR" sz="3700" baseline="0" dirty="0">
                          <a:latin typeface="Coptic1" pitchFamily="2" charset="0"/>
                        </a:rPr>
                        <a:t>/i </a:t>
                      </a:r>
                      <a:r>
                        <a:rPr lang="fr-FR" sz="3700" baseline="0" dirty="0" err="1">
                          <a:latin typeface="Coptic1" pitchFamily="2" charset="0"/>
                        </a:rPr>
                        <a:t>e~jwn</a:t>
                      </a:r>
                      <a:r>
                        <a:rPr lang="fr-FR" sz="3700" baseline="0" dirty="0">
                          <a:latin typeface="Coptic1" pitchFamily="2" charset="0"/>
                        </a:rPr>
                        <a:t> </a:t>
                      </a:r>
                      <a:r>
                        <a:rPr lang="fr-FR" sz="3700" baseline="0" dirty="0" err="1">
                          <a:latin typeface="Coptic1" pitchFamily="2" charset="0"/>
                        </a:rPr>
                        <a:t>e~pia~gayon</a:t>
                      </a:r>
                      <a:r>
                        <a:rPr lang="fr-FR" sz="3700" baseline="0" dirty="0">
                          <a:latin typeface="Coptic1" pitchFamily="2" charset="0"/>
                        </a:rPr>
                        <a:t> </a:t>
                      </a:r>
                      <a:r>
                        <a:rPr lang="fr-FR" sz="3700" baseline="0" dirty="0" err="1">
                          <a:latin typeface="Coptic1" pitchFamily="2" charset="0"/>
                        </a:rPr>
                        <a:t>n~c</a:t>
                      </a:r>
                      <a:r>
                        <a:rPr lang="fr-FR" sz="3700" baseline="0" dirty="0">
                          <a:latin typeface="Coptic1" pitchFamily="2" charset="0"/>
                        </a:rPr>
                        <a:t>/ou </a:t>
                      </a:r>
                      <a:r>
                        <a:rPr lang="fr-FR" sz="3700" baseline="0" dirty="0" err="1">
                          <a:latin typeface="Coptic1" pitchFamily="2" charset="0"/>
                        </a:rPr>
                        <a:t>niben</a:t>
                      </a:r>
                      <a:r>
                        <a:rPr lang="fr-FR" sz="3700" baseline="0" dirty="0">
                          <a:latin typeface="Coptic1" pitchFamily="2" charset="0"/>
                        </a:rPr>
                        <a:t>. </a:t>
                      </a:r>
                      <a:endParaRPr kumimoji="0" lang="en-US" sz="37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Implorez pour que Dieu aie pitié de nous, soit compatissant</a:t>
                      </a:r>
                      <a:r>
                        <a:rPr kumimoji="0" lang="ar-EG"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a:ln>
                            <a:noFill/>
                          </a:ln>
                          <a:solidFill>
                            <a:schemeClr val="tx1"/>
                          </a:solidFill>
                          <a:effectLst/>
                          <a:latin typeface="Arial" charset="0"/>
                          <a:cs typeface="Arial" charset="0"/>
                        </a:rPr>
                        <a:t>envers nous, nous écoute et nous aide, qu’Il agrée les</a:t>
                      </a:r>
                      <a:r>
                        <a:rPr kumimoji="0" lang="ar-EG"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a:ln>
                            <a:noFill/>
                          </a:ln>
                          <a:solidFill>
                            <a:schemeClr val="tx1"/>
                          </a:solidFill>
                          <a:effectLst/>
                          <a:latin typeface="Arial" charset="0"/>
                          <a:cs typeface="Arial" charset="0"/>
                        </a:rPr>
                        <a:t>demandes et les supplications que ses saints Lui adressent continuellement en notre faveur,</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700" b="0" i="0" u="none" strike="noStrike" cap="none" normalizeH="0" baseline="0" dirty="0">
                          <a:ln>
                            <a:noFill/>
                          </a:ln>
                          <a:solidFill>
                            <a:schemeClr val="tx1"/>
                          </a:solidFill>
                          <a:effectLst/>
                          <a:latin typeface="Arial" charset="0"/>
                          <a:cs typeface="Arial" charset="0"/>
                        </a:rPr>
                        <a:t>أطلبوا لكي يرحمنا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الله، ويتراءف علينا،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ويسمعنا، ويعيننا،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ويقبل </a:t>
                      </a:r>
                      <a:r>
                        <a:rPr kumimoji="0" lang="ar-EG" sz="3700" b="0" i="0" u="none" strike="noStrike" cap="none" normalizeH="0" baseline="0" dirty="0" err="1">
                          <a:ln>
                            <a:noFill/>
                          </a:ln>
                          <a:solidFill>
                            <a:schemeClr val="tx1"/>
                          </a:solidFill>
                          <a:effectLst/>
                          <a:latin typeface="Arial" charset="0"/>
                          <a:cs typeface="Arial" charset="0"/>
                        </a:rPr>
                        <a:t>سؤالات</a:t>
                      </a:r>
                      <a:r>
                        <a:rPr kumimoji="0" lang="ar-EG" sz="3700" b="0" i="0" u="none" strike="noStrike" cap="none" normalizeH="0" baseline="0" dirty="0">
                          <a:ln>
                            <a:noFill/>
                          </a:ln>
                          <a:solidFill>
                            <a:schemeClr val="tx1"/>
                          </a:solidFill>
                          <a:effectLst/>
                          <a:latin typeface="Arial" charset="0"/>
                          <a:cs typeface="Arial" charset="0"/>
                        </a:rPr>
                        <a:t> وطلبات</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err="1">
                          <a:ln>
                            <a:noFill/>
                          </a:ln>
                          <a:solidFill>
                            <a:schemeClr val="tx1"/>
                          </a:solidFill>
                          <a:effectLst/>
                          <a:latin typeface="Arial" charset="0"/>
                          <a:cs typeface="Arial" charset="0"/>
                        </a:rPr>
                        <a:t>قديسيه</a:t>
                      </a:r>
                      <a:r>
                        <a:rPr kumimoji="0" lang="ar-EG" sz="3700" b="0" i="0" u="none" strike="noStrike" cap="none" normalizeH="0" baseline="0" dirty="0">
                          <a:ln>
                            <a:noFill/>
                          </a:ln>
                          <a:solidFill>
                            <a:schemeClr val="tx1"/>
                          </a:solidFill>
                          <a:effectLst/>
                          <a:latin typeface="Arial" charset="0"/>
                          <a:cs typeface="Arial" charset="0"/>
                        </a:rPr>
                        <a:t> منهم بالصلاح</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عنا في كل حين.</a:t>
                      </a: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04009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1AC30234-D802-4586-BB5A-198F413F886C}"/>
              </a:ext>
            </a:extLst>
          </p:cNvPr>
          <p:cNvGraphicFramePr>
            <a:graphicFrameLocks noGrp="1"/>
          </p:cNvGraphicFramePr>
          <p:nvPr>
            <p:extLst>
              <p:ext uri="{D42A27DB-BD31-4B8C-83A1-F6EECF244321}">
                <p14:modId xmlns:p14="http://schemas.microsoft.com/office/powerpoint/2010/main" val="3896377324"/>
              </p:ext>
            </p:extLst>
          </p:nvPr>
        </p:nvGraphicFramePr>
        <p:xfrm>
          <a:off x="0" y="0"/>
          <a:ext cx="12192000" cy="6817360"/>
        </p:xfrm>
        <a:graphic>
          <a:graphicData uri="http://schemas.openxmlformats.org/drawingml/2006/table">
            <a:tbl>
              <a:tblPr firstRow="1" bandRow="1">
                <a:tableStyleId>{2D5ABB26-0587-4C30-8999-92F81FD0307C}</a:tableStyleId>
              </a:tblPr>
              <a:tblGrid>
                <a:gridCol w="4521200">
                  <a:extLst>
                    <a:ext uri="{9D8B030D-6E8A-4147-A177-3AD203B41FA5}">
                      <a16:colId xmlns:a16="http://schemas.microsoft.com/office/drawing/2014/main" val="3633915139"/>
                    </a:ext>
                  </a:extLst>
                </a:gridCol>
                <a:gridCol w="4318000">
                  <a:extLst>
                    <a:ext uri="{9D8B030D-6E8A-4147-A177-3AD203B41FA5}">
                      <a16:colId xmlns:a16="http://schemas.microsoft.com/office/drawing/2014/main" val="4029979771"/>
                    </a:ext>
                  </a:extLst>
                </a:gridCol>
                <a:gridCol w="3352800">
                  <a:extLst>
                    <a:ext uri="{9D8B030D-6E8A-4147-A177-3AD203B41FA5}">
                      <a16:colId xmlns:a16="http://schemas.microsoft.com/office/drawing/2014/main" val="1935827049"/>
                    </a:ext>
                  </a:extLst>
                </a:gridCol>
              </a:tblGrid>
              <a:tr h="6817360">
                <a:tc>
                  <a:txBody>
                    <a:bodyPr/>
                    <a:lstStyle/>
                    <a:p>
                      <a:pPr algn="just"/>
                      <a:r>
                        <a:rPr kumimoji="0" lang="en-US" sz="3100" b="0" i="0" u="none" strike="noStrike" cap="none" normalizeH="0" baseline="0" dirty="0" err="1">
                          <a:ln>
                            <a:noFill/>
                          </a:ln>
                          <a:solidFill>
                            <a:schemeClr val="tx1"/>
                          </a:solidFill>
                          <a:effectLst/>
                          <a:latin typeface="Coptic1" pitchFamily="2" charset="0"/>
                          <a:cs typeface="Arial" pitchFamily="34" charset="0"/>
                        </a:rPr>
                        <a:t>Ntefa~reh</a:t>
                      </a:r>
                      <a:r>
                        <a:rPr kumimoji="0" lang="en-US" sz="3100" b="0" i="0" u="none" strike="noStrike" cap="none" normalizeH="0" baseline="0" dirty="0">
                          <a:ln>
                            <a:noFill/>
                          </a:ln>
                          <a:solidFill>
                            <a:schemeClr val="tx1"/>
                          </a:solidFill>
                          <a:effectLst/>
                          <a:latin typeface="Coptic1" pitchFamily="2" charset="0"/>
                          <a:cs typeface="Arial" pitchFamily="34" charset="0"/>
                        </a:rPr>
                        <a:t> e~~</a:t>
                      </a:r>
                      <a:r>
                        <a:rPr kumimoji="0" lang="en-US" sz="3100" b="0" i="0" u="none" strike="noStrike" cap="none" normalizeH="0" baseline="0" dirty="0" err="1">
                          <a:ln>
                            <a:noFill/>
                          </a:ln>
                          <a:solidFill>
                            <a:schemeClr val="tx1"/>
                          </a:solidFill>
                          <a:effectLst/>
                          <a:latin typeface="Coptic1" pitchFamily="2" charset="0"/>
                          <a:cs typeface="Arial" pitchFamily="34" charset="0"/>
                        </a:rPr>
                        <a:t>p~wnq</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p~taho</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e~ratf</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m~peniwt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ettai</a:t>
                      </a:r>
                      <a:r>
                        <a:rPr kumimoji="0" lang="en-US" sz="3100" b="0" i="0" u="none" strike="noStrike" cap="none" normalizeH="0" baseline="0" dirty="0">
                          <a:ln>
                            <a:noFill/>
                          </a:ln>
                          <a:solidFill>
                            <a:schemeClr val="tx1"/>
                          </a:solidFill>
                          <a:effectLst/>
                          <a:latin typeface="Coptic1" pitchFamily="2" charset="0"/>
                          <a:cs typeface="Arial" pitchFamily="34" charset="0"/>
                        </a:rPr>
                        <a:t>/out </a:t>
                      </a:r>
                      <a:r>
                        <a:rPr kumimoji="0" lang="en-US" sz="3100" b="0" i="0" u="none" strike="noStrike" cap="none" normalizeH="0" baseline="0" dirty="0" err="1">
                          <a:ln>
                            <a:noFill/>
                          </a:ln>
                          <a:solidFill>
                            <a:schemeClr val="tx1"/>
                          </a:solidFill>
                          <a:effectLst/>
                          <a:latin typeface="Coptic1" pitchFamily="2" charset="0"/>
                          <a:cs typeface="Arial" pitchFamily="34" charset="0"/>
                        </a:rPr>
                        <a:t>n~ar</a:t>
                      </a:r>
                      <a:r>
                        <a:rPr kumimoji="0" lang="en-US" sz="3100" b="0" i="0" u="none" strike="noStrike" cap="none" normalizeH="0" baseline="0" dirty="0">
                          <a:ln>
                            <a:noFill/>
                          </a:ln>
                          <a:solidFill>
                            <a:schemeClr val="tx1"/>
                          </a:solidFill>
                          <a:effectLst/>
                          <a:latin typeface="Coptic1" pitchFamily="2" charset="0"/>
                          <a:cs typeface="Arial" pitchFamily="34" charset="0"/>
                        </a:rPr>
                        <a:t>,/</a:t>
                      </a:r>
                      <a:r>
                        <a:rPr kumimoji="0" lang="en-US" sz="3100" b="0" i="0" u="none" strike="noStrike" cap="none" normalizeH="0" baseline="0" dirty="0" err="1">
                          <a:ln>
                            <a:noFill/>
                          </a:ln>
                          <a:solidFill>
                            <a:schemeClr val="tx1"/>
                          </a:solidFill>
                          <a:effectLst/>
                          <a:latin typeface="Coptic1" pitchFamily="2" charset="0"/>
                          <a:cs typeface="Arial" pitchFamily="34" charset="0"/>
                        </a:rPr>
                        <a:t>e~reuc</a:t>
                      </a:r>
                      <a:r>
                        <a:rPr kumimoji="0" lang="en-US" sz="3100" b="0" i="0" u="none" strike="noStrike" cap="none" normalizeH="0" baseline="0" dirty="0">
                          <a:ln>
                            <a:noFill/>
                          </a:ln>
                          <a:solidFill>
                            <a:schemeClr val="tx1"/>
                          </a:solidFill>
                          <a:effectLst/>
                          <a:latin typeface="Coptic1" pitchFamily="2" charset="0"/>
                          <a:cs typeface="Arial" pitchFamily="34" charset="0"/>
                        </a:rPr>
                        <a:t> papa abba </a:t>
                      </a:r>
                      <a:r>
                        <a:rPr kumimoji="0" lang="en-US" sz="3200" b="0" i="0" u="none" strike="noStrike" cap="none" normalizeH="0" baseline="0" dirty="0" err="1">
                          <a:ln>
                            <a:noFill/>
                          </a:ln>
                          <a:solidFill>
                            <a:schemeClr val="tx1"/>
                          </a:solidFill>
                          <a:effectLst/>
                          <a:latin typeface="Coptic1" pitchFamily="2" charset="0"/>
                          <a:cs typeface="Arial" charset="0"/>
                        </a:rPr>
                        <a:t>Tawadroc</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pefkes~v</a:t>
                      </a:r>
                      <a:r>
                        <a:rPr kumimoji="0" lang="en-US" sz="3100" b="0" i="0" u="none" strike="noStrike" cap="none" normalizeH="0" baseline="0" dirty="0">
                          <a:ln>
                            <a:noFill/>
                          </a:ln>
                          <a:solidFill>
                            <a:schemeClr val="tx1"/>
                          </a:solidFill>
                          <a:effectLst/>
                          <a:latin typeface="Coptic1" pitchFamily="2" charset="0"/>
                          <a:cs typeface="Arial" pitchFamily="34" charset="0"/>
                        </a:rPr>
                        <a:t>/r </a:t>
                      </a:r>
                      <a:r>
                        <a:rPr kumimoji="0" lang="en-US" sz="3100" b="0" i="0" u="none" strike="noStrike" cap="none" normalizeH="0" baseline="0" dirty="0" err="1">
                          <a:ln>
                            <a:noFill/>
                          </a:ln>
                          <a:solidFill>
                            <a:schemeClr val="tx1"/>
                          </a:solidFill>
                          <a:effectLst/>
                          <a:latin typeface="Coptic1" pitchFamily="2" charset="0"/>
                          <a:cs typeface="Arial" pitchFamily="34" charset="0"/>
                        </a:rPr>
                        <a:t>n~litourgoc</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peniwt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n~epickopoc</a:t>
                      </a:r>
                      <a:r>
                        <a:rPr kumimoji="0" lang="en-US" sz="3100" b="0" i="0" u="none" strike="noStrike" cap="none" normalizeH="0" baseline="0" dirty="0">
                          <a:ln>
                            <a:noFill/>
                          </a:ln>
                          <a:solidFill>
                            <a:schemeClr val="tx1"/>
                          </a:solidFill>
                          <a:effectLst/>
                          <a:latin typeface="Coptic1" pitchFamily="2" charset="0"/>
                          <a:cs typeface="Arial" pitchFamily="34" charset="0"/>
                        </a:rPr>
                        <a:t> abba Mark: </a:t>
                      </a:r>
                      <a:r>
                        <a:rPr kumimoji="0" lang="en-US" sz="3100" b="0" i="0" u="none" strike="noStrike" cap="none" normalizeH="0" baseline="0" dirty="0" err="1">
                          <a:ln>
                            <a:noFill/>
                          </a:ln>
                          <a:solidFill>
                            <a:schemeClr val="tx1"/>
                          </a:solidFill>
                          <a:effectLst/>
                          <a:latin typeface="Coptic1" pitchFamily="2" charset="0"/>
                          <a:cs typeface="Arial" pitchFamily="34" charset="0"/>
                        </a:rPr>
                        <a:t>ouoh</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n~tefc~mou</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e~pipatsel</a:t>
                      </a:r>
                      <a:r>
                        <a:rPr kumimoji="0" lang="en-US" sz="3100" b="0" i="0" u="none" strike="noStrike" cap="none" normalizeH="0" baseline="0" dirty="0">
                          <a:ln>
                            <a:noFill/>
                          </a:ln>
                          <a:solidFill>
                            <a:schemeClr val="tx1"/>
                          </a:solidFill>
                          <a:effectLst/>
                          <a:latin typeface="Coptic1" pitchFamily="2" charset="0"/>
                          <a:cs typeface="Arial" pitchFamily="34" charset="0"/>
                        </a:rPr>
                        <a:t>/t (...)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sel</a:t>
                      </a:r>
                      <a:r>
                        <a:rPr kumimoji="0" lang="en-US" sz="3100" b="0" i="0" u="none" strike="noStrike" cap="none" normalizeH="0" baseline="0" dirty="0">
                          <a:ln>
                            <a:noFill/>
                          </a:ln>
                          <a:solidFill>
                            <a:schemeClr val="tx1"/>
                          </a:solidFill>
                          <a:effectLst/>
                          <a:latin typeface="Coptic1" pitchFamily="2" charset="0"/>
                          <a:cs typeface="Arial" pitchFamily="34" charset="0"/>
                        </a:rPr>
                        <a:t>/t (...) </a:t>
                      </a:r>
                      <a:r>
                        <a:rPr kumimoji="0" lang="pt-BR" sz="3200" b="0" i="0" u="none" strike="noStrike" cap="none" normalizeH="0" baseline="0" dirty="0">
                          <a:ln>
                            <a:noFill/>
                          </a:ln>
                          <a:solidFill>
                            <a:schemeClr val="tx1"/>
                          </a:solidFill>
                          <a:effectLst/>
                          <a:latin typeface="Coptic1" pitchFamily="2" charset="0"/>
                          <a:cs typeface="Arial" pitchFamily="34" charset="0"/>
                        </a:rPr>
                        <a:t>n~tef,a nennobi nan e~bol.</a:t>
                      </a:r>
                      <a:endParaRPr kumimoji="0" lang="en-US" sz="3100" b="0" i="0" u="none" strike="noStrike" cap="none" normalizeH="0" baseline="0" dirty="0">
                        <a:ln>
                          <a:noFill/>
                        </a:ln>
                        <a:solidFill>
                          <a:schemeClr val="tx1"/>
                        </a:solidFill>
                        <a:effectLst/>
                        <a:latin typeface="Coptic1" pitchFamily="2" charset="0"/>
                        <a:cs typeface="Arial" pitchFamily="34" charset="0"/>
                      </a:endParaRPr>
                    </a:p>
                  </a:txBody>
                  <a:tcPr marL="121920" marR="121920" marT="60960" marB="60960"/>
                </a:tc>
                <a:tc>
                  <a:txBody>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fr-FR" sz="3100" b="0" i="0" u="none" strike="noStrike" cap="none" normalizeH="0" baseline="0" dirty="0">
                          <a:ln>
                            <a:noFill/>
                          </a:ln>
                          <a:solidFill>
                            <a:schemeClr val="tx1"/>
                          </a:solidFill>
                          <a:effectLst/>
                          <a:latin typeface="Arial" charset="0"/>
                          <a:cs typeface="Arial" charset="0"/>
                        </a:rPr>
                        <a:t>Et qu’il garde la vie et le relèvement de notre bienheureux père, le grand prêtre, le pape </a:t>
                      </a:r>
                      <a:r>
                        <a:rPr kumimoji="0" lang="fr-FR" sz="3100" b="0" i="0" u="none" strike="noStrike" cap="none" normalizeH="0" baseline="0" dirty="0" err="1">
                          <a:ln>
                            <a:noFill/>
                          </a:ln>
                          <a:solidFill>
                            <a:schemeClr val="tx1"/>
                          </a:solidFill>
                          <a:effectLst/>
                          <a:latin typeface="Arial" charset="0"/>
                          <a:cs typeface="Arial" charset="0"/>
                        </a:rPr>
                        <a:t>anba</a:t>
                      </a:r>
                      <a:r>
                        <a:rPr kumimoji="0" lang="fr-FR" sz="3100" b="0" i="0" u="none" strike="noStrike" cap="none" normalizeH="0" baseline="0" dirty="0">
                          <a:ln>
                            <a:noFill/>
                          </a:ln>
                          <a:solidFill>
                            <a:schemeClr val="tx1"/>
                          </a:solidFill>
                          <a:effectLst/>
                          <a:latin typeface="Arial" charset="0"/>
                          <a:cs typeface="Arial" charset="0"/>
                        </a:rPr>
                        <a:t> </a:t>
                      </a:r>
                      <a:r>
                        <a:rPr kumimoji="0" lang="fr-FR" sz="3100" b="0" i="0" u="none" strike="noStrike" cap="none" normalizeH="0" baseline="0" dirty="0" err="1">
                          <a:ln>
                            <a:noFill/>
                          </a:ln>
                          <a:solidFill>
                            <a:schemeClr val="tx1"/>
                          </a:solidFill>
                          <a:effectLst/>
                          <a:latin typeface="Arial" charset="0"/>
                          <a:cs typeface="Arial" charset="0"/>
                        </a:rPr>
                        <a:t>Tawadros</a:t>
                      </a:r>
                      <a:r>
                        <a:rPr kumimoji="0" lang="fr-FR" sz="3100" b="0" i="0" u="none" strike="noStrike" cap="none" normalizeH="0" baseline="0" dirty="0">
                          <a:ln>
                            <a:noFill/>
                          </a:ln>
                          <a:solidFill>
                            <a:schemeClr val="tx1"/>
                          </a:solidFill>
                          <a:effectLst/>
                          <a:latin typeface="Arial" charset="0"/>
                          <a:cs typeface="Arial" charset="0"/>
                        </a:rPr>
                        <a:t> </a:t>
                      </a:r>
                      <a:r>
                        <a:rPr kumimoji="0" lang="fr-FR" sz="3100" b="0" i="0" u="none" strike="noStrike" cap="none" normalizeH="0" baseline="0" dirty="0" err="1">
                          <a:ln>
                            <a:noFill/>
                          </a:ln>
                          <a:solidFill>
                            <a:schemeClr val="tx1"/>
                          </a:solidFill>
                          <a:effectLst/>
                          <a:latin typeface="Arial" charset="0"/>
                          <a:cs typeface="Arial" charset="0"/>
                        </a:rPr>
                        <a:t>ll</a:t>
                      </a:r>
                      <a:r>
                        <a:rPr kumimoji="0" lang="fr-FR" sz="3100" b="0" i="0" u="none" strike="noStrike" cap="none" normalizeH="0" baseline="0" dirty="0">
                          <a:ln>
                            <a:noFill/>
                          </a:ln>
                          <a:solidFill>
                            <a:schemeClr val="tx1"/>
                          </a:solidFill>
                          <a:effectLst/>
                          <a:latin typeface="Arial" charset="0"/>
                          <a:cs typeface="Arial" charset="0"/>
                        </a:rPr>
                        <a:t> et son partenaire dans le ministère apostolique notre père l’évêque </a:t>
                      </a:r>
                      <a:r>
                        <a:rPr kumimoji="0" lang="fr-FR" sz="3100" b="0" i="0" u="none" strike="noStrike" cap="none" normalizeH="0" baseline="0" dirty="0" err="1">
                          <a:ln>
                            <a:noFill/>
                          </a:ln>
                          <a:solidFill>
                            <a:schemeClr val="tx1"/>
                          </a:solidFill>
                          <a:effectLst/>
                          <a:latin typeface="Arial" charset="0"/>
                          <a:cs typeface="Arial" charset="0"/>
                        </a:rPr>
                        <a:t>anba</a:t>
                      </a:r>
                      <a:r>
                        <a:rPr kumimoji="0" lang="fr-FR" sz="3100" b="0" i="0" u="none" strike="noStrike" cap="none" normalizeH="0" baseline="0" dirty="0">
                          <a:ln>
                            <a:noFill/>
                          </a:ln>
                          <a:solidFill>
                            <a:schemeClr val="tx1"/>
                          </a:solidFill>
                          <a:effectLst/>
                          <a:latin typeface="Arial" charset="0"/>
                          <a:cs typeface="Arial" charset="0"/>
                        </a:rPr>
                        <a:t> Marc et qu’il bénisse </a:t>
                      </a:r>
                      <a:r>
                        <a:rPr kumimoji="0" lang="fr-FR" sz="3100" b="0" i="1" u="none" strike="noStrike" cap="none" normalizeH="0" baseline="0" dirty="0">
                          <a:ln>
                            <a:noFill/>
                          </a:ln>
                          <a:solidFill>
                            <a:schemeClr val="tx1"/>
                          </a:solidFill>
                          <a:effectLst/>
                          <a:latin typeface="Arial" charset="0"/>
                          <a:cs typeface="Arial" charset="0"/>
                        </a:rPr>
                        <a:t>(...)</a:t>
                      </a:r>
                      <a:r>
                        <a:rPr kumimoji="0" lang="fr-FR" sz="3100" b="0" i="0" u="none" strike="noStrike" cap="none" normalizeH="0" baseline="0" dirty="0">
                          <a:ln>
                            <a:noFill/>
                          </a:ln>
                          <a:solidFill>
                            <a:schemeClr val="tx1"/>
                          </a:solidFill>
                          <a:effectLst/>
                          <a:latin typeface="Arial" charset="0"/>
                          <a:cs typeface="Arial" charset="0"/>
                        </a:rPr>
                        <a:t> et </a:t>
                      </a:r>
                      <a:r>
                        <a:rPr kumimoji="0" lang="fr-FR" sz="3100" b="0" i="1" u="none" strike="noStrike" cap="none" normalizeH="0" baseline="0" dirty="0">
                          <a:ln>
                            <a:noFill/>
                          </a:ln>
                          <a:solidFill>
                            <a:schemeClr val="tx1"/>
                          </a:solidFill>
                          <a:effectLst/>
                          <a:latin typeface="Arial" charset="0"/>
                          <a:cs typeface="Arial" charset="0"/>
                        </a:rPr>
                        <a:t>(...) </a:t>
                      </a:r>
                      <a:r>
                        <a:rPr kumimoji="0" lang="fr-FR" sz="3100" b="0" i="0" u="none" strike="noStrike" cap="none" normalizeH="0" baseline="0" dirty="0">
                          <a:ln>
                            <a:noFill/>
                          </a:ln>
                          <a:solidFill>
                            <a:schemeClr val="tx1"/>
                          </a:solidFill>
                          <a:effectLst/>
                          <a:latin typeface="Arial" charset="0"/>
                          <a:cs typeface="Arial" charset="0"/>
                        </a:rPr>
                        <a:t>et qu’Il nous pardonne nos péchés.</a:t>
                      </a:r>
                    </a:p>
                  </a:txBody>
                  <a:tcPr marL="121920" marR="121920" marT="60960" marB="60960"/>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lang="ar-EG" sz="3700" dirty="0"/>
                        <a:t>وأن يحفظ حياة و قيام أبينا المكرم البابا الأنبا </a:t>
                      </a:r>
                      <a:r>
                        <a:rPr lang="ar-EG" sz="3700" dirty="0" err="1"/>
                        <a:t>تاوضروس</a:t>
                      </a:r>
                      <a:r>
                        <a:rPr lang="ar-EG" sz="3700" dirty="0"/>
                        <a:t> و شريكه في الخدمة الرسولية أبينا الأسقف أنبا مارك.  ويبارك (...) و</a:t>
                      </a:r>
                      <a:r>
                        <a:rPr lang="fr-FR" sz="3700" dirty="0"/>
                        <a:t> </a:t>
                      </a:r>
                      <a:r>
                        <a:rPr lang="ar-EG" sz="3700" dirty="0"/>
                        <a:t>(...) ويغفر لنا </a:t>
                      </a:r>
                      <a:r>
                        <a:rPr lang="ar-EG" sz="3700" dirty="0" err="1"/>
                        <a:t>خطايان</a:t>
                      </a:r>
                      <a:endParaRPr lang="fr-FR" sz="3700" dirty="0"/>
                    </a:p>
                  </a:txBody>
                  <a:tcPr marL="121920" marR="121920" marT="60960" marB="60960"/>
                </a:tc>
                <a:extLst>
                  <a:ext uri="{0D108BD9-81ED-4DB2-BD59-A6C34878D82A}">
                    <a16:rowId xmlns:a16="http://schemas.microsoft.com/office/drawing/2014/main" val="713582803"/>
                  </a:ext>
                </a:extLst>
              </a:tr>
            </a:tbl>
          </a:graphicData>
        </a:graphic>
      </p:graphicFrame>
    </p:spTree>
    <p:extLst>
      <p:ext uri="{BB962C8B-B14F-4D97-AF65-F5344CB8AC3E}">
        <p14:creationId xmlns:p14="http://schemas.microsoft.com/office/powerpoint/2010/main" val="2109174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1033" name="Group 89"/>
          <p:cNvGraphicFramePr>
            <a:graphicFrameLocks noGrp="1"/>
          </p:cNvGraphicFramePr>
          <p:nvPr>
            <p:extLst>
              <p:ext uri="{D42A27DB-BD31-4B8C-83A1-F6EECF244321}">
                <p14:modId xmlns:p14="http://schemas.microsoft.com/office/powerpoint/2010/main" val="2539709982"/>
              </p:ext>
            </p:extLst>
          </p:nvPr>
        </p:nvGraphicFramePr>
        <p:xfrm>
          <a:off x="0" y="1"/>
          <a:ext cx="12192000" cy="6718808"/>
        </p:xfrm>
        <a:graphic>
          <a:graphicData uri="http://schemas.openxmlformats.org/drawingml/2006/table">
            <a:tbl>
              <a:tblPr/>
              <a:tblGrid>
                <a:gridCol w="4546600">
                  <a:extLst>
                    <a:ext uri="{9D8B030D-6E8A-4147-A177-3AD203B41FA5}">
                      <a16:colId xmlns:a16="http://schemas.microsoft.com/office/drawing/2014/main" val="20000"/>
                    </a:ext>
                  </a:extLst>
                </a:gridCol>
                <a:gridCol w="4402667">
                  <a:extLst>
                    <a:ext uri="{9D8B030D-6E8A-4147-A177-3AD203B41FA5}">
                      <a16:colId xmlns:a16="http://schemas.microsoft.com/office/drawing/2014/main" val="20001"/>
                    </a:ext>
                  </a:extLst>
                </a:gridCol>
                <a:gridCol w="3242733">
                  <a:extLst>
                    <a:ext uri="{9D8B030D-6E8A-4147-A177-3AD203B41FA5}">
                      <a16:colId xmlns:a16="http://schemas.microsoft.com/office/drawing/2014/main" val="20002"/>
                    </a:ext>
                  </a:extLst>
                </a:gridCol>
              </a:tblGrid>
              <a:tr h="528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Pilaoc</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kern="1200" cap="none" normalizeH="0" baseline="0" dirty="0">
                          <a:ln>
                            <a:noFill/>
                          </a:ln>
                          <a:solidFill>
                            <a:srgbClr val="D3B688"/>
                          </a:solidFill>
                          <a:effectLst/>
                          <a:latin typeface="Arial" charset="0"/>
                          <a:ea typeface="+mn-ea"/>
                          <a:cs typeface="Arial" charset="0"/>
                        </a:rPr>
                        <a:t>l’Assemblée:</a:t>
                      </a:r>
                      <a:endParaRPr kumimoji="0" lang="en-US" sz="2700" b="0" i="0" u="sng" strike="noStrike" kern="1200" cap="none" normalizeH="0" baseline="0" dirty="0">
                        <a:ln>
                          <a:noFill/>
                        </a:ln>
                        <a:solidFill>
                          <a:srgbClr val="D3B688"/>
                        </a:solidFill>
                        <a:effectLst/>
                        <a:latin typeface="Arial" charset="0"/>
                        <a:ea typeface="+mn-ea"/>
                        <a:cs typeface="Arial" charset="0"/>
                      </a:endParaRP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2700" b="0" i="0" u="sng" strike="noStrike" kern="1200" cap="none" normalizeH="0" baseline="0" dirty="0">
                          <a:ln>
                            <a:noFill/>
                          </a:ln>
                          <a:solidFill>
                            <a:srgbClr val="D3B688"/>
                          </a:solidFill>
                          <a:effectLst/>
                          <a:latin typeface="Arial" charset="0"/>
                          <a:ea typeface="+mn-ea"/>
                          <a:cs typeface="Arial" charset="0"/>
                        </a:rPr>
                        <a:t>الشعب:</a:t>
                      </a:r>
                      <a:endParaRPr kumimoji="0" lang="en-US" sz="2700" b="0" i="0" u="sng" strike="noStrike" kern="1200" cap="none" normalizeH="0" baseline="0" dirty="0">
                        <a:ln>
                          <a:noFill/>
                        </a:ln>
                        <a:solidFill>
                          <a:srgbClr val="D3B688"/>
                        </a:solidFill>
                        <a:effectLst/>
                        <a:latin typeface="Arial" charset="0"/>
                        <a:ea typeface="+mn-ea"/>
                        <a:cs typeface="Arial" charset="0"/>
                      </a:endParaRPr>
                    </a:p>
                  </a:txBody>
                  <a:tcPr marL="121920" marR="121920" marT="60960" marB="6096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630665824"/>
                  </a:ext>
                </a:extLst>
              </a:tr>
              <a:tr h="568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0" i="0" u="none" strike="noStrike" kern="1200" cap="none" normalizeH="0" baseline="0" dirty="0" err="1">
                          <a:ln>
                            <a:noFill/>
                          </a:ln>
                          <a:solidFill>
                            <a:schemeClr val="tx1"/>
                          </a:solidFill>
                          <a:effectLst/>
                          <a:latin typeface="Coptic1" pitchFamily="2" charset="0"/>
                          <a:ea typeface="+mn-ea"/>
                          <a:cs typeface="Arial" charset="0"/>
                        </a:rPr>
                        <a:t>Kurie</a:t>
                      </a:r>
                      <a:r>
                        <a:rPr kumimoji="0" lang="en-US" sz="2900" b="0" i="0" u="none" strike="noStrike" kern="1200" cap="none" normalizeH="0" baseline="0" dirty="0">
                          <a:ln>
                            <a:noFill/>
                          </a:ln>
                          <a:solidFill>
                            <a:schemeClr val="tx1"/>
                          </a:solidFill>
                          <a:effectLst/>
                          <a:latin typeface="Coptic1" pitchFamily="2" charset="0"/>
                          <a:ea typeface="+mn-ea"/>
                          <a:cs typeface="Arial" charset="0"/>
                        </a:rPr>
                        <a:t> </a:t>
                      </a:r>
                      <a:r>
                        <a:rPr kumimoji="0" lang="en-US" sz="2900" b="0" i="0" u="none" strike="noStrike" kern="1200" cap="none" normalizeH="0" baseline="0" dirty="0" err="1">
                          <a:ln>
                            <a:noFill/>
                          </a:ln>
                          <a:solidFill>
                            <a:schemeClr val="tx1"/>
                          </a:solidFill>
                          <a:effectLst/>
                          <a:latin typeface="Coptic1" pitchFamily="2" charset="0"/>
                          <a:ea typeface="+mn-ea"/>
                          <a:cs typeface="Arial" charset="0"/>
                        </a:rPr>
                        <a:t>ele</a:t>
                      </a:r>
                      <a:r>
                        <a:rPr kumimoji="0" lang="en-US" sz="2900" b="0" i="0" u="none" strike="noStrike" kern="1200" cap="none" normalizeH="0" baseline="0" dirty="0">
                          <a:ln>
                            <a:noFill/>
                          </a:ln>
                          <a:solidFill>
                            <a:schemeClr val="tx1"/>
                          </a:solidFill>
                          <a:effectLst/>
                          <a:latin typeface="Coptic1" pitchFamily="2" charset="0"/>
                          <a:ea typeface="+mn-ea"/>
                          <a:cs typeface="Arial" charset="0"/>
                        </a:rPr>
                        <a:t>/~con.</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0" i="0" u="none" strike="noStrike" kern="1200" cap="none" normalizeH="0" baseline="0" dirty="0" err="1">
                          <a:ln>
                            <a:noFill/>
                          </a:ln>
                          <a:solidFill>
                            <a:schemeClr val="tx1"/>
                          </a:solidFill>
                          <a:effectLst/>
                          <a:latin typeface="Arial" charset="0"/>
                          <a:ea typeface="+mn-ea"/>
                          <a:cs typeface="Arial" charset="0"/>
                        </a:rPr>
                        <a:t>Pitié</a:t>
                      </a:r>
                      <a:r>
                        <a:rPr kumimoji="0" lang="en-US" sz="2900" b="0" i="0" u="none" strike="noStrike" kern="1200" cap="none" normalizeH="0" baseline="0" dirty="0">
                          <a:ln>
                            <a:noFill/>
                          </a:ln>
                          <a:solidFill>
                            <a:schemeClr val="tx1"/>
                          </a:solidFill>
                          <a:effectLst/>
                          <a:latin typeface="Arial" charset="0"/>
                          <a:ea typeface="+mn-ea"/>
                          <a:cs typeface="Arial" charset="0"/>
                        </a:rPr>
                        <a:t> Seigneur.</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900" b="0" i="0" u="none" strike="noStrike" kern="1200" cap="none" normalizeH="0" baseline="0" dirty="0">
                          <a:ln>
                            <a:noFill/>
                          </a:ln>
                          <a:solidFill>
                            <a:schemeClr val="tx1"/>
                          </a:solidFill>
                          <a:effectLst/>
                          <a:latin typeface="Arial" charset="0"/>
                          <a:ea typeface="+mn-ea"/>
                          <a:cs typeface="Arial" charset="0"/>
                        </a:rPr>
                        <a:t>يا ربُ ارحم.</a:t>
                      </a:r>
                      <a:endParaRPr kumimoji="0" lang="en-US" sz="2900" b="0" i="0" u="none" strike="noStrike" kern="1200" cap="none" normalizeH="0" baseline="0" dirty="0">
                        <a:ln>
                          <a:noFill/>
                        </a:ln>
                        <a:solidFill>
                          <a:schemeClr val="tx1"/>
                        </a:solidFill>
                        <a:effectLst/>
                        <a:latin typeface="Arial" charset="0"/>
                        <a:ea typeface="+mn-ea"/>
                        <a:cs typeface="Arial" charset="0"/>
                      </a:endParaRPr>
                    </a:p>
                  </a:txBody>
                  <a:tcPr marL="121920" marR="121920" marT="60960" marB="6096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80181193"/>
                  </a:ext>
                </a:extLst>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400" b="0" i="0" u="sng" strike="noStrike" cap="none" normalizeH="0" baseline="0" dirty="0" err="1">
                          <a:ln>
                            <a:noFill/>
                          </a:ln>
                          <a:solidFill>
                            <a:srgbClr val="D3B688"/>
                          </a:solidFill>
                          <a:effectLst/>
                          <a:latin typeface="Coptic1" pitchFamily="2" charset="0"/>
                          <a:cs typeface="Arial" pitchFamily="34" charset="0"/>
                        </a:rPr>
                        <a:t>Piou</a:t>
                      </a:r>
                      <a:r>
                        <a:rPr kumimoji="0" lang="en-CA" sz="2400" b="0" i="0" u="sng" strike="noStrike" cap="none" normalizeH="0" baseline="0" dirty="0">
                          <a:ln>
                            <a:noFill/>
                          </a:ln>
                          <a:solidFill>
                            <a:srgbClr val="D3B688"/>
                          </a:solidFill>
                          <a:effectLst/>
                          <a:latin typeface="Coptic1" pitchFamily="2" charset="0"/>
                          <a:cs typeface="Arial" pitchFamily="34" charset="0"/>
                        </a:rPr>
                        <a:t>/b:</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endParaRPr kumimoji="0" lang="en-US" sz="2100" b="0" i="0" u="none" strike="noStrike" cap="none" normalizeH="0" baseline="0" dirty="0">
                        <a:ln>
                          <a:noFill/>
                        </a:ln>
                        <a:solidFill>
                          <a:srgbClr val="D3B688"/>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D3B688"/>
                          </a:solidFill>
                          <a:effectLst/>
                          <a:latin typeface="Arial" charset="0"/>
                          <a:cs typeface="Arial" charset="0"/>
                        </a:rPr>
                        <a:t>الكاهن:</a:t>
                      </a:r>
                      <a:endParaRPr kumimoji="0" lang="en-US" sz="28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098288">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2900" b="0" i="0" u="none" strike="noStrike" cap="none" normalizeH="0" baseline="0" dirty="0" err="1">
                          <a:ln>
                            <a:noFill/>
                          </a:ln>
                          <a:solidFill>
                            <a:schemeClr val="tx1"/>
                          </a:solidFill>
                          <a:effectLst/>
                          <a:latin typeface="Coptic1" pitchFamily="2" charset="0"/>
                          <a:cs typeface="Arial" charset="0"/>
                        </a:rPr>
                        <a:t>Eybe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vai</a:t>
                      </a:r>
                      <a:r>
                        <a:rPr kumimoji="0" lang="en-US" sz="2900" b="0" i="0" u="none" strike="noStrike" cap="none" normalizeH="0" baseline="0" dirty="0">
                          <a:ln>
                            <a:noFill/>
                          </a:ln>
                          <a:solidFill>
                            <a:schemeClr val="tx1"/>
                          </a:solidFill>
                          <a:effectLst/>
                          <a:latin typeface="Coptic1" pitchFamily="2" charset="0"/>
                          <a:cs typeface="Arial" charset="0"/>
                        </a:rPr>
                        <a:t> ten]ho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tentwbh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n~tek</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meta~gayoc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pimairwmi</a:t>
                      </a:r>
                      <a:r>
                        <a:rPr kumimoji="0" lang="en-US" sz="2900" b="0" i="0" u="none" strike="noStrike" cap="none" normalizeH="0" baseline="0" dirty="0">
                          <a:ln>
                            <a:noFill/>
                          </a:ln>
                          <a:solidFill>
                            <a:schemeClr val="tx1"/>
                          </a:solidFill>
                          <a:effectLst/>
                          <a:latin typeface="Coptic1" pitchFamily="2" charset="0"/>
                          <a:cs typeface="Arial" charset="0"/>
                        </a:rPr>
                        <a:t>: m/</a:t>
                      </a:r>
                      <a:r>
                        <a:rPr kumimoji="0" lang="en-US" sz="2900" b="0" i="0" u="none" strike="noStrike" cap="none" normalizeH="0" baseline="0" dirty="0" err="1">
                          <a:ln>
                            <a:noFill/>
                          </a:ln>
                          <a:solidFill>
                            <a:schemeClr val="tx1"/>
                          </a:solidFill>
                          <a:effectLst/>
                          <a:latin typeface="Coptic1" pitchFamily="2" charset="0"/>
                          <a:cs typeface="Arial" charset="0"/>
                        </a:rPr>
                        <a:t>ic</a:t>
                      </a:r>
                      <a:r>
                        <a:rPr kumimoji="0" lang="en-US" sz="2900" b="0" i="0" u="none" strike="noStrike" cap="none" normalizeH="0" baseline="0" dirty="0">
                          <a:ln>
                            <a:noFill/>
                          </a:ln>
                          <a:solidFill>
                            <a:schemeClr val="tx1"/>
                          </a:solidFill>
                          <a:effectLst/>
                          <a:latin typeface="Coptic1" pitchFamily="2" charset="0"/>
                          <a:cs typeface="Arial" charset="0"/>
                        </a:rPr>
                        <a:t> nan </a:t>
                      </a:r>
                      <a:r>
                        <a:rPr kumimoji="0" lang="en-US" sz="2900" b="0" i="0" u="none" strike="noStrike" cap="none" normalizeH="0" baseline="0" dirty="0" err="1">
                          <a:ln>
                            <a:noFill/>
                          </a:ln>
                          <a:solidFill>
                            <a:schemeClr val="tx1"/>
                          </a:solidFill>
                          <a:effectLst/>
                          <a:latin typeface="Coptic1" pitchFamily="2" charset="0"/>
                          <a:cs typeface="Arial" charset="0"/>
                        </a:rPr>
                        <a:t>eyrenjwk</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e~bol</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m~pai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ke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e~hoou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eyouab</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vai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nie~hoou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rou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penwnq</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qen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hir</a:t>
                      </a:r>
                      <a:r>
                        <a:rPr kumimoji="0" lang="en-US" sz="2900" b="0" i="0" u="none" strike="noStrike" cap="none" normalizeH="0" baseline="0" dirty="0">
                          <a:ln>
                            <a:noFill/>
                          </a:ln>
                          <a:solidFill>
                            <a:schemeClr val="tx1"/>
                          </a:solidFill>
                          <a:effectLst/>
                          <a:latin typeface="Coptic1" pitchFamily="2" charset="0"/>
                          <a:cs typeface="Arial" charset="0"/>
                        </a:rPr>
                        <a:t>/n/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tekho</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Vyonoc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piracmoc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energia</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niben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p~catanac</a:t>
                      </a:r>
                      <a:r>
                        <a:rPr kumimoji="0" lang="en-US" sz="29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Pour cela, nous implorons Ta bonté, ô Ami du genre humain, donne nous d’achever ce saint jour et tous les jours de notre vie en toute paix dans Ta crainte.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dirty="0">
                          <a:ln>
                            <a:noFill/>
                          </a:ln>
                          <a:solidFill>
                            <a:schemeClr val="tx1"/>
                          </a:solidFill>
                          <a:effectLst/>
                          <a:latin typeface="Arial" charset="0"/>
                          <a:cs typeface="Arial" charset="0"/>
                        </a:rPr>
                        <a:t>Toute envie, toute tentation, toute œuvre de  Satan,</a:t>
                      </a:r>
                      <a:endParaRPr kumimoji="0" lang="fr-CA"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من أجل هذا نسأل ونطلب من صلاحِكَ يا مُحب البشر امنحنا أن نكمل هذا اليَوم المقدس وكل أيام حياتنا بكل سلام مع خَوفِك. </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كل حسدٍ وكل تجربةٍ وكل فعل الشيطان</a:t>
                      </a:r>
                      <a:r>
                        <a:rPr kumimoji="0" lang="fr-FR"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806380997"/>
              </p:ext>
            </p:extLst>
          </p:nvPr>
        </p:nvGraphicFramePr>
        <p:xfrm>
          <a:off x="0" y="0"/>
          <a:ext cx="12191999" cy="6736080"/>
        </p:xfrm>
        <a:graphic>
          <a:graphicData uri="http://schemas.openxmlformats.org/drawingml/2006/table">
            <a:tbl>
              <a:tblPr/>
              <a:tblGrid>
                <a:gridCol w="4548221">
                  <a:extLst>
                    <a:ext uri="{9D8B030D-6E8A-4147-A177-3AD203B41FA5}">
                      <a16:colId xmlns:a16="http://schemas.microsoft.com/office/drawing/2014/main" val="20000"/>
                    </a:ext>
                  </a:extLst>
                </a:gridCol>
                <a:gridCol w="4321459">
                  <a:extLst>
                    <a:ext uri="{9D8B030D-6E8A-4147-A177-3AD203B41FA5}">
                      <a16:colId xmlns:a16="http://schemas.microsoft.com/office/drawing/2014/main" val="20001"/>
                    </a:ext>
                  </a:extLst>
                </a:gridCol>
                <a:gridCol w="3322319">
                  <a:extLst>
                    <a:ext uri="{9D8B030D-6E8A-4147-A177-3AD203B41FA5}">
                      <a16:colId xmlns:a16="http://schemas.microsoft.com/office/drawing/2014/main" val="20002"/>
                    </a:ext>
                  </a:extLst>
                </a:gridCol>
              </a:tblGrid>
              <a:tr h="6736080">
                <a:tc>
                  <a:txBody>
                    <a:bodyPr/>
                    <a:lstStyle/>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p~co</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hanrwmi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euhwou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p~twnf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e~p~swi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hanjaji</a:t>
                      </a:r>
                      <a:r>
                        <a:rPr kumimoji="0" lang="en-US" sz="3200" b="0" i="0" u="none" strike="noStrike" cap="none" normalizeH="0" baseline="0" dirty="0">
                          <a:ln>
                            <a:noFill/>
                          </a:ln>
                          <a:solidFill>
                            <a:schemeClr val="tx1"/>
                          </a:solidFill>
                          <a:effectLst/>
                          <a:latin typeface="Coptic1" pitchFamily="2" charset="0"/>
                          <a:cs typeface="Arial" charset="0"/>
                        </a:rPr>
                        <a:t> n/eth/p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eyouwnh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a:t>
                      </a:r>
                      <a:r>
                        <a:rPr kumimoji="0" lang="en-US" sz="32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Alitou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e~bolharon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a:ln>
                            <a:noFill/>
                          </a:ln>
                          <a:solidFill>
                            <a:schemeClr val="tx1"/>
                          </a:solidFill>
                          <a:effectLst/>
                          <a:latin typeface="Coptic1" pitchFamily="2" charset="0"/>
                          <a:cs typeface="Arial" charset="0"/>
                        </a:rPr>
                        <a:t>Nem </a:t>
                      </a:r>
                      <a:r>
                        <a:rPr kumimoji="0" lang="fr-CA" sz="3200" b="0" i="0" u="none" strike="noStrike" cap="none" normalizeH="0" baseline="0" dirty="0" err="1">
                          <a:ln>
                            <a:noFill/>
                          </a:ln>
                          <a:solidFill>
                            <a:schemeClr val="tx1"/>
                          </a:solidFill>
                          <a:effectLst/>
                          <a:latin typeface="Coptic1" pitchFamily="2" charset="0"/>
                          <a:cs typeface="Arial" charset="0"/>
                        </a:rPr>
                        <a:t>e~bolha</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peklaoc</a:t>
                      </a:r>
                      <a:r>
                        <a:rPr kumimoji="0" lang="fr-CA" sz="3200" b="0" i="0" u="none" strike="noStrike" cap="none" normalizeH="0" baseline="0" dirty="0">
                          <a:ln>
                            <a:noFill/>
                          </a:ln>
                          <a:solidFill>
                            <a:schemeClr val="tx1"/>
                          </a:solidFill>
                          <a:effectLst/>
                          <a:latin typeface="Coptic1" pitchFamily="2" charset="0"/>
                          <a:cs typeface="Arial" charset="0"/>
                        </a:rPr>
                        <a:t> t/</a:t>
                      </a:r>
                      <a:r>
                        <a:rPr kumimoji="0" lang="fr-CA" sz="3200" b="0" i="0" u="none" strike="noStrike" cap="none" normalizeH="0" baseline="0" dirty="0" err="1">
                          <a:ln>
                            <a:noFill/>
                          </a:ln>
                          <a:solidFill>
                            <a:schemeClr val="tx1"/>
                          </a:solidFill>
                          <a:effectLst/>
                          <a:latin typeface="Coptic1" pitchFamily="2" charset="0"/>
                          <a:cs typeface="Arial" charset="0"/>
                        </a:rPr>
                        <a:t>rf</a:t>
                      </a:r>
                      <a:r>
                        <a:rPr kumimoji="0" lang="fr-CA"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ebolha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paipatselet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nai</a:t>
                      </a:r>
                      <a:r>
                        <a:rPr kumimoji="0" lang="en-US" sz="32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fr-CA" sz="3200" b="0" i="0" u="none" strike="noStrike" cap="none" normalizeH="0" baseline="0" dirty="0">
                          <a:ln>
                            <a:noFill/>
                          </a:ln>
                          <a:solidFill>
                            <a:schemeClr val="tx1"/>
                          </a:solidFill>
                          <a:effectLst/>
                          <a:latin typeface="Coptic1" pitchFamily="2" charset="0"/>
                          <a:cs typeface="Arial" charset="0"/>
                        </a:rPr>
                        <a:t>Nem </a:t>
                      </a:r>
                      <a:r>
                        <a:rPr kumimoji="0" lang="fr-CA" sz="3200" b="0" i="0" u="none" strike="noStrike" cap="none" normalizeH="0" baseline="0" dirty="0" err="1">
                          <a:ln>
                            <a:noFill/>
                          </a:ln>
                          <a:solidFill>
                            <a:schemeClr val="tx1"/>
                          </a:solidFill>
                          <a:effectLst/>
                          <a:latin typeface="Coptic1" pitchFamily="2" charset="0"/>
                          <a:cs typeface="Arial" charset="0"/>
                        </a:rPr>
                        <a:t>e~bolha</a:t>
                      </a:r>
                      <a:r>
                        <a:rPr kumimoji="0" lang="fr-CA" sz="3200" b="0" i="0" u="none" strike="noStrike" cap="none" normalizeH="0" baseline="0" dirty="0">
                          <a:ln>
                            <a:noFill/>
                          </a:ln>
                          <a:solidFill>
                            <a:schemeClr val="tx1"/>
                          </a:solidFill>
                          <a:effectLst/>
                          <a:latin typeface="Coptic1" pitchFamily="2" charset="0"/>
                          <a:cs typeface="Arial" charset="0"/>
                        </a:rPr>
                        <a:t> pai ma </a:t>
                      </a:r>
                      <a:r>
                        <a:rPr kumimoji="0" lang="fr-CA" sz="3200" b="0" i="0" u="none" strike="noStrike" cap="none" normalizeH="0" baseline="0" dirty="0" err="1">
                          <a:ln>
                            <a:noFill/>
                          </a:ln>
                          <a:solidFill>
                            <a:schemeClr val="tx1"/>
                          </a:solidFill>
                          <a:effectLst/>
                          <a:latin typeface="Coptic1" pitchFamily="2" charset="0"/>
                          <a:cs typeface="Arial" charset="0"/>
                        </a:rPr>
                        <a:t>eyouab</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n~tak</a:t>
                      </a:r>
                      <a:r>
                        <a:rPr kumimoji="0" lang="fr-CA" sz="3200" b="0" i="0" u="none" strike="noStrike" cap="none" normalizeH="0" baseline="0" dirty="0">
                          <a:ln>
                            <a:noFill/>
                          </a:ln>
                          <a:solidFill>
                            <a:schemeClr val="tx1"/>
                          </a:solidFill>
                          <a:effectLst/>
                          <a:latin typeface="Coptic1" pitchFamily="2" charset="0"/>
                          <a:cs typeface="Arial" charset="0"/>
                        </a:rPr>
                        <a:t> </a:t>
                      </a:r>
                      <a:r>
                        <a:rPr kumimoji="0" lang="fr-CA" sz="3200" b="0" i="0" u="none" strike="noStrike" cap="none" normalizeH="0" baseline="0" dirty="0" err="1">
                          <a:ln>
                            <a:noFill/>
                          </a:ln>
                          <a:solidFill>
                            <a:schemeClr val="tx1"/>
                          </a:solidFill>
                          <a:effectLst/>
                          <a:latin typeface="Coptic1" pitchFamily="2" charset="0"/>
                          <a:cs typeface="Arial" charset="0"/>
                        </a:rPr>
                        <a:t>vai</a:t>
                      </a:r>
                      <a:r>
                        <a:rPr kumimoji="0" lang="fr-CA" sz="32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e~bolha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taiekk~l</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cia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vai</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400" b="0" i="0" u="none" strike="noStrike" cap="none" normalizeH="0" baseline="0" dirty="0">
                          <a:ln>
                            <a:noFill/>
                          </a:ln>
                          <a:solidFill>
                            <a:schemeClr val="tx1"/>
                          </a:solidFill>
                          <a:effectLst/>
                          <a:latin typeface="Arial" charset="0"/>
                          <a:cs typeface="Arial" charset="0"/>
                        </a:rPr>
                        <a:t>toute intrigue des hommes méchants, toute attaque des ennemis visibles et invisibles: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400" b="0" i="0" u="none" strike="noStrike" cap="none" normalizeH="0" baseline="0" dirty="0">
                          <a:ln>
                            <a:noFill/>
                          </a:ln>
                          <a:solidFill>
                            <a:schemeClr val="tx1"/>
                          </a:solidFill>
                          <a:effectLst/>
                          <a:latin typeface="Arial" charset="0"/>
                          <a:cs typeface="Arial" charset="0"/>
                        </a:rPr>
                        <a:t>E</a:t>
                      </a:r>
                      <a:r>
                        <a:rPr kumimoji="0" lang="fr-CA" sz="3400" b="0" i="0" u="none" strike="noStrike" cap="none" normalizeH="0" baseline="0" dirty="0" err="1">
                          <a:ln>
                            <a:noFill/>
                          </a:ln>
                          <a:solidFill>
                            <a:schemeClr val="tx1"/>
                          </a:solidFill>
                          <a:effectLst/>
                          <a:latin typeface="Arial" charset="0"/>
                          <a:cs typeface="Arial" charset="0"/>
                        </a:rPr>
                        <a:t>loigne</a:t>
                      </a:r>
                      <a:r>
                        <a:rPr kumimoji="0" lang="fr-CA" sz="3400" b="0" i="0" u="none" strike="noStrike" cap="none" normalizeH="0" baseline="0" dirty="0">
                          <a:ln>
                            <a:noFill/>
                          </a:ln>
                          <a:solidFill>
                            <a:schemeClr val="tx1"/>
                          </a:solidFill>
                          <a:effectLst/>
                          <a:latin typeface="Arial" charset="0"/>
                          <a:cs typeface="Arial" charset="0"/>
                        </a:rPr>
                        <a:t>-les de nous </a:t>
                      </a:r>
                      <a:r>
                        <a:rPr kumimoji="0" lang="fr-FR" sz="3400" b="0" i="0" u="none" strike="noStrike" cap="none" normalizeH="0" baseline="0" dirty="0">
                          <a:ln>
                            <a:noFill/>
                          </a:ln>
                          <a:solidFill>
                            <a:schemeClr val="tx1"/>
                          </a:solidFill>
                          <a:effectLst/>
                          <a:latin typeface="Arial" charset="0"/>
                          <a:cs typeface="Arial" charset="0"/>
                        </a:rPr>
                        <a:t>et de tout ton peuple Et de ces époux </a:t>
                      </a:r>
                      <a:r>
                        <a:rPr kumimoji="0" lang="fr-FR" sz="3400" b="0" i="1" u="none" strike="noStrike" cap="none" normalizeH="0" baseline="0" dirty="0">
                          <a:ln>
                            <a:noFill/>
                          </a:ln>
                          <a:solidFill>
                            <a:schemeClr val="tx1"/>
                          </a:solidFill>
                          <a:effectLst/>
                          <a:latin typeface="Arial" charset="0"/>
                          <a:cs typeface="Arial" charset="0"/>
                        </a:rPr>
                        <a:t>(...)</a:t>
                      </a:r>
                      <a:r>
                        <a:rPr kumimoji="0" lang="fr-FR" sz="3400" b="0" i="0" u="none" strike="noStrike" cap="none" normalizeH="0" baseline="0" dirty="0">
                          <a:ln>
                            <a:noFill/>
                          </a:ln>
                          <a:solidFill>
                            <a:schemeClr val="tx1"/>
                          </a:solidFill>
                          <a:effectLst/>
                          <a:latin typeface="Arial" charset="0"/>
                          <a:cs typeface="Arial" charset="0"/>
                        </a:rPr>
                        <a:t> &amp; </a:t>
                      </a:r>
                      <a:r>
                        <a:rPr kumimoji="0" lang="fr-FR" sz="3400" b="0" i="1" u="none" strike="noStrike" cap="none" normalizeH="0" baseline="0" dirty="0">
                          <a:ln>
                            <a:noFill/>
                          </a:ln>
                          <a:solidFill>
                            <a:schemeClr val="tx1"/>
                          </a:solidFill>
                          <a:effectLst/>
                          <a:latin typeface="Arial" charset="0"/>
                          <a:cs typeface="Arial" charset="0"/>
                        </a:rPr>
                        <a:t>(...)</a:t>
                      </a:r>
                      <a:r>
                        <a:rPr kumimoji="0" lang="fr-FR" sz="3400" b="0" i="0" u="none" strike="noStrike" cap="none" normalizeH="0" baseline="0" dirty="0">
                          <a:ln>
                            <a:noFill/>
                          </a:ln>
                          <a:solidFill>
                            <a:schemeClr val="tx1"/>
                          </a:solidFill>
                          <a:effectLst/>
                          <a:latin typeface="Arial" charset="0"/>
                          <a:cs typeface="Arial" charset="0"/>
                        </a:rPr>
                        <a:t> et de ce lieu saint qui est à Toi </a:t>
                      </a:r>
                      <a:r>
                        <a:rPr kumimoji="0" lang="fr-CA" sz="3400" b="0" i="0" u="none" strike="noStrike" cap="none" normalizeH="0" baseline="0" dirty="0">
                          <a:ln>
                            <a:noFill/>
                          </a:ln>
                          <a:solidFill>
                            <a:schemeClr val="tx1"/>
                          </a:solidFill>
                          <a:effectLst/>
                          <a:latin typeface="Arial" charset="0"/>
                          <a:cs typeface="Arial" charset="0"/>
                        </a:rPr>
                        <a:t>et de cette église.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200" b="0" i="0" u="none" strike="noStrike" cap="none" normalizeH="0" baseline="0" dirty="0">
                          <a:ln>
                            <a:noFill/>
                          </a:ln>
                          <a:solidFill>
                            <a:schemeClr val="tx1"/>
                          </a:solidFill>
                          <a:effectLst/>
                          <a:latin typeface="Arial" charset="0"/>
                          <a:cs typeface="Arial" charset="0"/>
                        </a:rPr>
                        <a:t>ومؤامرة الناس الأشرار وقيام الأعداء الخفيين والظاهرين،</a:t>
                      </a:r>
                      <a:r>
                        <a:rPr kumimoji="0" lang="fr-FR" sz="4200" b="0" i="0" u="none" strike="noStrike" cap="none" normalizeH="0" baseline="0" dirty="0">
                          <a:ln>
                            <a:noFill/>
                          </a:ln>
                          <a:solidFill>
                            <a:schemeClr val="tx1"/>
                          </a:solidFill>
                          <a:effectLst/>
                          <a:latin typeface="Arial" charset="0"/>
                          <a:cs typeface="Arial" charset="0"/>
                        </a:rPr>
                        <a:t> </a:t>
                      </a:r>
                      <a:r>
                        <a:rPr kumimoji="0" lang="ar-SA" sz="4200" b="0" i="0" u="none" strike="noStrike" cap="none" normalizeH="0" baseline="0" dirty="0">
                          <a:ln>
                            <a:noFill/>
                          </a:ln>
                          <a:solidFill>
                            <a:schemeClr val="tx1"/>
                          </a:solidFill>
                          <a:effectLst/>
                          <a:latin typeface="Arial" charset="0"/>
                          <a:cs typeface="Arial" charset="0"/>
                        </a:rPr>
                        <a:t>انزعها عنا، وعن سائر شعبك، وعن هذين</a:t>
                      </a:r>
                      <a:r>
                        <a:rPr kumimoji="0" lang="fr-FR" sz="4200" b="0" i="0" u="none" strike="noStrike" cap="none" normalizeH="0" baseline="0" dirty="0">
                          <a:ln>
                            <a:noFill/>
                          </a:ln>
                          <a:solidFill>
                            <a:schemeClr val="tx1"/>
                          </a:solidFill>
                          <a:effectLst/>
                          <a:latin typeface="Arial" charset="0"/>
                          <a:cs typeface="Arial" charset="0"/>
                        </a:rPr>
                        <a:t> </a:t>
                      </a:r>
                      <a:r>
                        <a:rPr kumimoji="0" lang="ar-SA" sz="4200" b="0" i="0" u="none" strike="noStrike" cap="none" normalizeH="0" baseline="0" dirty="0">
                          <a:ln>
                            <a:noFill/>
                          </a:ln>
                          <a:solidFill>
                            <a:schemeClr val="tx1"/>
                          </a:solidFill>
                          <a:effectLst/>
                          <a:latin typeface="Arial" charset="0"/>
                          <a:cs typeface="Arial" charset="0"/>
                        </a:rPr>
                        <a:t>العروسين. وعن مَوضعِكَ المُقدس هذا</a:t>
                      </a:r>
                      <a:r>
                        <a:rPr kumimoji="0" lang="fr-FR" sz="4200" b="0" i="0" u="none" strike="noStrike" cap="none" normalizeH="0" baseline="0" dirty="0">
                          <a:ln>
                            <a:noFill/>
                          </a:ln>
                          <a:solidFill>
                            <a:schemeClr val="tx1"/>
                          </a:solidFill>
                          <a:effectLst/>
                          <a:latin typeface="Arial" charset="0"/>
                          <a:cs typeface="Arial" charset="0"/>
                        </a:rPr>
                        <a:t> </a:t>
                      </a:r>
                      <a:r>
                        <a:rPr kumimoji="0" lang="ar-SA" sz="4200" b="0" i="0" u="none" strike="noStrike" cap="none" normalizeH="0" baseline="0" dirty="0">
                          <a:ln>
                            <a:noFill/>
                          </a:ln>
                          <a:solidFill>
                            <a:schemeClr val="tx1"/>
                          </a:solidFill>
                          <a:effectLst/>
                          <a:latin typeface="Arial" charset="0"/>
                          <a:cs typeface="Arial" charset="0"/>
                        </a:rPr>
                        <a:t>وعن هَذِه الكنيسة. </a:t>
                      </a:r>
                      <a:endParaRPr kumimoji="0" lang="en-US" sz="4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67352" name="Group 24"/>
          <p:cNvGraphicFramePr>
            <a:graphicFrameLocks noGrp="1"/>
          </p:cNvGraphicFramePr>
          <p:nvPr/>
        </p:nvGraphicFramePr>
        <p:xfrm>
          <a:off x="254000" y="685800"/>
          <a:ext cx="11684000" cy="5212080"/>
        </p:xfrm>
        <a:graphic>
          <a:graphicData uri="http://schemas.openxmlformats.org/drawingml/2006/table">
            <a:tbl>
              <a:tblPr/>
              <a:tblGrid>
                <a:gridCol w="4368232">
                  <a:extLst>
                    <a:ext uri="{9D8B030D-6E8A-4147-A177-3AD203B41FA5}">
                      <a16:colId xmlns:a16="http://schemas.microsoft.com/office/drawing/2014/main" val="20000"/>
                    </a:ext>
                  </a:extLst>
                </a:gridCol>
                <a:gridCol w="3919161">
                  <a:extLst>
                    <a:ext uri="{9D8B030D-6E8A-4147-A177-3AD203B41FA5}">
                      <a16:colId xmlns:a16="http://schemas.microsoft.com/office/drawing/2014/main" val="20001"/>
                    </a:ext>
                  </a:extLst>
                </a:gridCol>
                <a:gridCol w="3396607">
                  <a:extLst>
                    <a:ext uri="{9D8B030D-6E8A-4147-A177-3AD203B41FA5}">
                      <a16:colId xmlns:a16="http://schemas.microsoft.com/office/drawing/2014/main" val="20002"/>
                    </a:ext>
                  </a:extLst>
                </a:gridCol>
              </a:tblGrid>
              <a:tr h="52120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Jwr</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e~bol</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n~nijaji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n~te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ekk~l</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err="1">
                          <a:ln>
                            <a:noFill/>
                          </a:ln>
                          <a:solidFill>
                            <a:schemeClr val="tx1"/>
                          </a:solidFill>
                          <a:effectLst/>
                          <a:latin typeface="Coptic1" pitchFamily="2" charset="0"/>
                          <a:cs typeface="Arial" charset="0"/>
                        </a:rPr>
                        <a:t>cia</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aricobt</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n~neckim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sa</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e~neh</a:t>
                      </a:r>
                      <a:r>
                        <a:rPr kumimoji="0" lang="en-US" sz="48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800" b="0" i="0" u="none" strike="noStrike" cap="none" normalizeH="0" baseline="0" dirty="0">
                          <a:ln>
                            <a:noFill/>
                          </a:ln>
                          <a:solidFill>
                            <a:schemeClr val="tx1"/>
                          </a:solidFill>
                          <a:effectLst/>
                          <a:latin typeface="Arial" charset="0"/>
                          <a:cs typeface="Arial" charset="0"/>
                        </a:rPr>
                        <a:t>Disperse  les ennemis  de l'Eglise.  Fortifie-la ainsi elle ne sera jamais  ébranlée.</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5300" b="0" i="0" u="none" strike="noStrike" cap="none" normalizeH="0" baseline="0" dirty="0">
                          <a:ln>
                            <a:noFill/>
                          </a:ln>
                          <a:solidFill>
                            <a:schemeClr val="tx1"/>
                          </a:solidFill>
                          <a:effectLst/>
                          <a:latin typeface="Arial" charset="0"/>
                          <a:cs typeface="Arial" charset="0"/>
                        </a:rPr>
                        <a:t>فرق أعداء الكنيسة وحصنها فلا تتزعزع إلي </a:t>
                      </a:r>
                      <a:r>
                        <a:rPr kumimoji="0" lang="ar-SA" sz="5300" b="0" i="0" u="none" strike="noStrike" cap="none" normalizeH="0" baseline="0" dirty="0" err="1">
                          <a:ln>
                            <a:noFill/>
                          </a:ln>
                          <a:solidFill>
                            <a:schemeClr val="tx1"/>
                          </a:solidFill>
                          <a:effectLst/>
                          <a:latin typeface="Arial" charset="0"/>
                          <a:cs typeface="Arial" charset="0"/>
                        </a:rPr>
                        <a:t>الابد</a:t>
                      </a:r>
                      <a:r>
                        <a:rPr kumimoji="0" lang="ar-SA" sz="5300" b="0" i="0" u="none" strike="noStrike" cap="none" normalizeH="0" baseline="0" dirty="0">
                          <a:ln>
                            <a:noFill/>
                          </a:ln>
                          <a:solidFill>
                            <a:schemeClr val="tx1"/>
                          </a:solidFill>
                          <a:effectLst/>
                          <a:latin typeface="Arial" charset="0"/>
                          <a:cs typeface="Arial" charset="0"/>
                        </a:rPr>
                        <a:t>.</a:t>
                      </a:r>
                      <a:endParaRPr kumimoji="0" lang="en-US"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68010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0"/>
          <a:ext cx="12192000" cy="6126480"/>
        </p:xfrm>
        <a:graphic>
          <a:graphicData uri="http://schemas.openxmlformats.org/drawingml/2006/table">
            <a:tbl>
              <a:tblPr/>
              <a:tblGrid>
                <a:gridCol w="4504987">
                  <a:extLst>
                    <a:ext uri="{9D8B030D-6E8A-4147-A177-3AD203B41FA5}">
                      <a16:colId xmlns:a16="http://schemas.microsoft.com/office/drawing/2014/main" val="20000"/>
                    </a:ext>
                  </a:extLst>
                </a:gridCol>
                <a:gridCol w="4418520">
                  <a:extLst>
                    <a:ext uri="{9D8B030D-6E8A-4147-A177-3AD203B41FA5}">
                      <a16:colId xmlns:a16="http://schemas.microsoft.com/office/drawing/2014/main" val="20001"/>
                    </a:ext>
                  </a:extLst>
                </a:gridCol>
                <a:gridCol w="3268493">
                  <a:extLst>
                    <a:ext uri="{9D8B030D-6E8A-4147-A177-3AD203B41FA5}">
                      <a16:colId xmlns:a16="http://schemas.microsoft.com/office/drawing/2014/main" val="20002"/>
                    </a:ext>
                  </a:extLst>
                </a:gridCol>
              </a:tblGrid>
              <a:tr h="612648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N/ de </a:t>
                      </a:r>
                      <a:r>
                        <a:rPr kumimoji="0" lang="en-US" sz="3700" b="0" i="0" u="none" strike="noStrike" cap="none" normalizeH="0" baseline="0" dirty="0" err="1">
                          <a:ln>
                            <a:noFill/>
                          </a:ln>
                          <a:solidFill>
                            <a:schemeClr val="tx1"/>
                          </a:solidFill>
                          <a:effectLst/>
                          <a:latin typeface="Coptic1" pitchFamily="2" charset="0"/>
                          <a:cs typeface="Arial" charset="0"/>
                        </a:rPr>
                        <a:t>eynaneu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e~ternofri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cahni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m~mwou</a:t>
                      </a:r>
                      <a:r>
                        <a:rPr kumimoji="0" lang="en-US" sz="3700" b="0" i="0" u="none" strike="noStrike" cap="none" normalizeH="0" baseline="0" dirty="0">
                          <a:ln>
                            <a:noFill/>
                          </a:ln>
                          <a:solidFill>
                            <a:schemeClr val="tx1"/>
                          </a:solidFill>
                          <a:effectLst/>
                          <a:latin typeface="Coptic1" pitchFamily="2" charset="0"/>
                          <a:cs typeface="Arial" charset="0"/>
                        </a:rPr>
                        <a:t> nan: je </a:t>
                      </a:r>
                      <a:r>
                        <a:rPr kumimoji="0" lang="en-US" sz="3700" b="0" i="0" u="none" strike="noStrike" cap="none" normalizeH="0" baseline="0" dirty="0" err="1">
                          <a:ln>
                            <a:noFill/>
                          </a:ln>
                          <a:solidFill>
                            <a:schemeClr val="tx1"/>
                          </a:solidFill>
                          <a:effectLst/>
                          <a:latin typeface="Coptic1" pitchFamily="2" charset="0"/>
                          <a:cs typeface="Arial" charset="0"/>
                        </a:rPr>
                        <a:t>n~yok</a:t>
                      </a:r>
                      <a:r>
                        <a:rPr kumimoji="0" lang="en-US" sz="3700" b="0" i="0" u="none" strike="noStrike" cap="none" normalizeH="0" baseline="0" dirty="0">
                          <a:ln>
                            <a:noFill/>
                          </a:ln>
                          <a:solidFill>
                            <a:schemeClr val="tx1"/>
                          </a:solidFill>
                          <a:effectLst/>
                          <a:latin typeface="Coptic1" pitchFamily="2" charset="0"/>
                          <a:cs typeface="Arial" charset="0"/>
                        </a:rPr>
                        <a:t> pe </a:t>
                      </a:r>
                      <a:r>
                        <a:rPr kumimoji="0" lang="en-US" sz="3700" b="0" i="0" u="none" strike="noStrike" cap="none" normalizeH="0" baseline="0" dirty="0" err="1">
                          <a:ln>
                            <a:noFill/>
                          </a:ln>
                          <a:solidFill>
                            <a:schemeClr val="tx1"/>
                          </a:solidFill>
                          <a:effectLst/>
                          <a:latin typeface="Coptic1" pitchFamily="2" charset="0"/>
                          <a:cs typeface="Arial" charset="0"/>
                        </a:rPr>
                        <a:t>e~tak</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m~piersisi</a:t>
                      </a:r>
                      <a:r>
                        <a:rPr kumimoji="0" lang="en-US" sz="3700" b="0" i="0" u="none" strike="noStrike" cap="none" normalizeH="0" baseline="0" dirty="0">
                          <a:ln>
                            <a:noFill/>
                          </a:ln>
                          <a:solidFill>
                            <a:schemeClr val="tx1"/>
                          </a:solidFill>
                          <a:effectLst/>
                          <a:latin typeface="Coptic1" pitchFamily="2" charset="0"/>
                          <a:cs typeface="Arial" charset="0"/>
                        </a:rPr>
                        <a:t> nan: </a:t>
                      </a:r>
                      <a:r>
                        <a:rPr kumimoji="0" lang="en-US" sz="3700" b="0" i="0" u="none" strike="noStrike" cap="none" normalizeH="0" baseline="0" dirty="0" err="1">
                          <a:ln>
                            <a:noFill/>
                          </a:ln>
                          <a:solidFill>
                            <a:schemeClr val="tx1"/>
                          </a:solidFill>
                          <a:effectLst/>
                          <a:latin typeface="Coptic1" pitchFamily="2" charset="0"/>
                          <a:cs typeface="Arial" charset="0"/>
                        </a:rPr>
                        <a:t>e~hwmi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nihof</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a:t>
                      </a:r>
                      <a:r>
                        <a:rPr kumimoji="0" lang="en-US" sz="3700" b="0" i="0" u="none" strike="noStrike" cap="none" normalizeH="0" baseline="0" dirty="0">
                          <a:ln>
                            <a:noFill/>
                          </a:ln>
                          <a:solidFill>
                            <a:schemeClr val="tx1"/>
                          </a:solidFill>
                          <a:effectLst/>
                          <a:latin typeface="Coptic1" pitchFamily="2" charset="0"/>
                          <a:cs typeface="Arial" charset="0"/>
                        </a:rPr>
                        <a:t>[l/: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jom</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pijaji</a:t>
                      </a:r>
                      <a:r>
                        <a:rPr kumimoji="0" lang="en-US" sz="3700" b="0" i="0" u="none" strike="noStrike" cap="none" normalizeH="0" baseline="0" dirty="0">
                          <a:ln>
                            <a:noFill/>
                          </a:ln>
                          <a:solidFill>
                            <a:schemeClr val="tx1"/>
                          </a:solidFill>
                          <a:effectLst/>
                          <a:latin typeface="Coptic1" pitchFamily="2" charset="0"/>
                          <a:cs typeface="Arial" charset="0"/>
                        </a:rPr>
                        <a:t>.</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Comble-nous de tous les biens et de tous les dons convenables car c’est Toi qui nous as donné le pouvoir de fouler aux pieds les serpents, les scorpions et toute la puissance de l’ennemi.</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أما الصالحات والنافعات فارزقنا إياها لأنكَ أنتَ الذى أعطيتنا السلطان أن ندوس الحيات والعقارب وكل قوة العدو.</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02252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458973545"/>
              </p:ext>
            </p:extLst>
          </p:nvPr>
        </p:nvGraphicFramePr>
        <p:xfrm>
          <a:off x="0" y="919480"/>
          <a:ext cx="12192000" cy="5430520"/>
        </p:xfrm>
        <a:graphic>
          <a:graphicData uri="http://schemas.openxmlformats.org/drawingml/2006/table">
            <a:tbl>
              <a:tblPr/>
              <a:tblGrid>
                <a:gridCol w="419608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64744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Avva_Marcos" panose="04020500000000000000" pitchFamily="82" charset="0"/>
                          <a:cs typeface="Arial" charset="0"/>
                        </a:rPr>
                        <a:t>X</a:t>
                      </a:r>
                      <a:r>
                        <a:rPr kumimoji="0" lang="en-US" sz="4000" b="0" i="0" u="none" strike="noStrike" cap="none" normalizeH="0" baseline="0" dirty="0" err="1">
                          <a:ln>
                            <a:noFill/>
                          </a:ln>
                          <a:solidFill>
                            <a:schemeClr val="tx1"/>
                          </a:solidFill>
                          <a:effectLst/>
                          <a:latin typeface="Coptic1" pitchFamily="2" charset="0"/>
                          <a:cs typeface="Arial" charset="0"/>
                        </a:rPr>
                        <a:t>ere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pimanselet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etcelcwl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qen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ouyo</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n~r</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pinumvioc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e~tafhwtp</a:t>
                      </a:r>
                      <a:r>
                        <a:rPr kumimoji="0" lang="en-US" sz="4000" b="0" i="0" u="none" strike="noStrike" cap="none" normalizeH="0" baseline="0" dirty="0">
                          <a:ln>
                            <a:noFill/>
                          </a:ln>
                          <a:solidFill>
                            <a:schemeClr val="tx1"/>
                          </a:solidFill>
                          <a:effectLst/>
                          <a:latin typeface="Coptic1" pitchFamily="2" charset="0"/>
                          <a:cs typeface="Arial" charset="0"/>
                        </a:rPr>
                        <a:t> e~]</a:t>
                      </a:r>
                      <a:r>
                        <a:rPr kumimoji="0" lang="en-US" sz="4000" b="0" i="0" u="none" strike="noStrike" cap="none" normalizeH="0" baseline="0" dirty="0" err="1">
                          <a:ln>
                            <a:noFill/>
                          </a:ln>
                          <a:solidFill>
                            <a:schemeClr val="tx1"/>
                          </a:solidFill>
                          <a:effectLst/>
                          <a:latin typeface="Coptic1" pitchFamily="2" charset="0"/>
                          <a:cs typeface="Arial" charset="0"/>
                        </a:rPr>
                        <a:t>metrwmi</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Salut à l’épouse, ornée de toute manière, qui est au véritable Epoux, qui s’unifia à l’humanité.</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السلام للخدر المزين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بكل نوع الذي للختن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الحقيقي الذي اتحد</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بالبشرية</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 name="Group 43">
            <a:extLst>
              <a:ext uri="{FF2B5EF4-FFF2-40B4-BE49-F238E27FC236}">
                <a16:creationId xmlns:a16="http://schemas.microsoft.com/office/drawing/2014/main" id="{9CA0B772-1E5B-8FC3-2ADA-2E68BC428368}"/>
              </a:ext>
            </a:extLst>
          </p:cNvPr>
          <p:cNvGraphicFramePr>
            <a:graphicFrameLocks noGrp="1"/>
          </p:cNvGraphicFramePr>
          <p:nvPr>
            <p:extLst>
              <p:ext uri="{D42A27DB-BD31-4B8C-83A1-F6EECF244321}">
                <p14:modId xmlns:p14="http://schemas.microsoft.com/office/powerpoint/2010/main" val="2802911572"/>
              </p:ext>
            </p:extLst>
          </p:nvPr>
        </p:nvGraphicFramePr>
        <p:xfrm>
          <a:off x="2514600" y="68580"/>
          <a:ext cx="7162800" cy="434340"/>
        </p:xfrm>
        <a:graphic>
          <a:graphicData uri="http://schemas.openxmlformats.org/drawingml/2006/table">
            <a:tbl>
              <a:tblPr/>
              <a:tblGrid>
                <a:gridCol w="7162800">
                  <a:extLst>
                    <a:ext uri="{9D8B030D-6E8A-4147-A177-3AD203B41FA5}">
                      <a16:colId xmlns:a16="http://schemas.microsoft.com/office/drawing/2014/main" val="20000"/>
                    </a:ext>
                  </a:extLst>
                </a:gridCol>
              </a:tblGrid>
              <a:tr h="3886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dirty="0">
                          <a:ln>
                            <a:noFill/>
                          </a:ln>
                          <a:solidFill>
                            <a:schemeClr val="tx1"/>
                          </a:solidFill>
                          <a:effectLst/>
                          <a:latin typeface="Arial" charset="0"/>
                          <a:cs typeface="Arial" charset="0"/>
                        </a:rPr>
                        <a:t>Quatrains du Carillon </a:t>
                      </a:r>
                      <a:r>
                        <a:rPr kumimoji="0" lang="en-CA" sz="1600" b="0" i="0" u="none" strike="noStrike" cap="none" normalizeH="0" baseline="0" dirty="0">
                          <a:ln>
                            <a:noFill/>
                          </a:ln>
                          <a:solidFill>
                            <a:schemeClr val="tx1"/>
                          </a:solidFill>
                          <a:effectLst/>
                          <a:latin typeface="Arial" charset="0"/>
                          <a:cs typeface="Arial" charset="0"/>
                        </a:rPr>
                        <a:t>- </a:t>
                      </a:r>
                      <a:r>
                        <a:rPr kumimoji="0" lang="ar-EG" sz="2400" b="0" i="0" u="none" strike="noStrike" cap="none" normalizeH="0" baseline="0" dirty="0">
                          <a:ln>
                            <a:noFill/>
                          </a:ln>
                          <a:solidFill>
                            <a:schemeClr val="tx1"/>
                          </a:solidFill>
                          <a:effectLst/>
                          <a:latin typeface="Arial" charset="0"/>
                          <a:cs typeface="Arial" charset="0"/>
                        </a:rPr>
                        <a:t>ارباع الناقوس</a:t>
                      </a:r>
                      <a:endParaRPr kumimoji="0" lang="en-CA" sz="24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73011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919480"/>
          <a:ext cx="12192000" cy="5430520"/>
        </p:xfrm>
        <a:graphic>
          <a:graphicData uri="http://schemas.openxmlformats.org/drawingml/2006/table">
            <a:tbl>
              <a:tblPr/>
              <a:tblGrid>
                <a:gridCol w="419608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64744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Avva_Marcos" panose="04020500000000000000" pitchFamily="82" charset="0"/>
                          <a:cs typeface="Arial" charset="0"/>
                        </a:rPr>
                        <a:t>X</a:t>
                      </a:r>
                      <a:r>
                        <a:rPr kumimoji="0" lang="en-US" sz="4000" b="0" i="0" u="none" strike="noStrike" cap="none" normalizeH="0" baseline="0" dirty="0" err="1">
                          <a:ln>
                            <a:noFill/>
                          </a:ln>
                          <a:solidFill>
                            <a:schemeClr val="tx1"/>
                          </a:solidFill>
                          <a:effectLst/>
                          <a:latin typeface="Coptic1" pitchFamily="2" charset="0"/>
                          <a:cs typeface="Arial" charset="0"/>
                        </a:rPr>
                        <a:t>ere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pimanselet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etcelcwl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qen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ouyo</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n~r</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pinumvioc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e~tafhwtp</a:t>
                      </a:r>
                      <a:r>
                        <a:rPr kumimoji="0" lang="en-US" sz="4000" b="0" i="0" u="none" strike="noStrike" cap="none" normalizeH="0" baseline="0" dirty="0">
                          <a:ln>
                            <a:noFill/>
                          </a:ln>
                          <a:solidFill>
                            <a:schemeClr val="tx1"/>
                          </a:solidFill>
                          <a:effectLst/>
                          <a:latin typeface="Coptic1" pitchFamily="2" charset="0"/>
                          <a:cs typeface="Arial" charset="0"/>
                        </a:rPr>
                        <a:t> e~]</a:t>
                      </a:r>
                      <a:r>
                        <a:rPr kumimoji="0" lang="en-US" sz="4000" b="0" i="0" u="none" strike="noStrike" cap="none" normalizeH="0" baseline="0" dirty="0" err="1">
                          <a:ln>
                            <a:noFill/>
                          </a:ln>
                          <a:solidFill>
                            <a:schemeClr val="tx1"/>
                          </a:solidFill>
                          <a:effectLst/>
                          <a:latin typeface="Coptic1" pitchFamily="2" charset="0"/>
                          <a:cs typeface="Arial" charset="0"/>
                        </a:rPr>
                        <a:t>metrwmi</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Salut à l’épouse, ornée de toute manière, qui est au véritable Epoux, qui s’unifia à l’humanité.</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السلام للخدر المزين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بكل نوع الذي للختن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الحقيقي الذي اتحد</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بالبشرية</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 name="Group 43">
            <a:extLst>
              <a:ext uri="{FF2B5EF4-FFF2-40B4-BE49-F238E27FC236}">
                <a16:creationId xmlns:a16="http://schemas.microsoft.com/office/drawing/2014/main" id="{9CA0B772-1E5B-8FC3-2ADA-2E68BC428368}"/>
              </a:ext>
            </a:extLst>
          </p:cNvPr>
          <p:cNvGraphicFramePr>
            <a:graphicFrameLocks noGrp="1"/>
          </p:cNvGraphicFramePr>
          <p:nvPr/>
        </p:nvGraphicFramePr>
        <p:xfrm>
          <a:off x="2514600" y="68580"/>
          <a:ext cx="7162800" cy="434340"/>
        </p:xfrm>
        <a:graphic>
          <a:graphicData uri="http://schemas.openxmlformats.org/drawingml/2006/table">
            <a:tbl>
              <a:tblPr/>
              <a:tblGrid>
                <a:gridCol w="7162800">
                  <a:extLst>
                    <a:ext uri="{9D8B030D-6E8A-4147-A177-3AD203B41FA5}">
                      <a16:colId xmlns:a16="http://schemas.microsoft.com/office/drawing/2014/main" val="20000"/>
                    </a:ext>
                  </a:extLst>
                </a:gridCol>
              </a:tblGrid>
              <a:tr h="3886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000" b="0" i="0" u="none" strike="noStrike" cap="none" normalizeH="0" baseline="0" dirty="0">
                          <a:ln>
                            <a:noFill/>
                          </a:ln>
                          <a:solidFill>
                            <a:schemeClr val="tx1"/>
                          </a:solidFill>
                          <a:effectLst/>
                          <a:latin typeface="Arial" charset="0"/>
                          <a:cs typeface="Arial" charset="0"/>
                        </a:rPr>
                        <a:t>Quatrains du Carillon </a:t>
                      </a:r>
                      <a:r>
                        <a:rPr kumimoji="0" lang="en-CA" sz="1600" b="0" i="0" u="none" strike="noStrike" cap="none" normalizeH="0" baseline="0" dirty="0">
                          <a:ln>
                            <a:noFill/>
                          </a:ln>
                          <a:solidFill>
                            <a:schemeClr val="tx1"/>
                          </a:solidFill>
                          <a:effectLst/>
                          <a:latin typeface="Arial" charset="0"/>
                          <a:cs typeface="Arial" charset="0"/>
                        </a:rPr>
                        <a:t>- </a:t>
                      </a:r>
                      <a:r>
                        <a:rPr kumimoji="0" lang="ar-EG" sz="2400" b="0" i="0" u="none" strike="noStrike" cap="none" normalizeH="0" baseline="0" dirty="0">
                          <a:ln>
                            <a:noFill/>
                          </a:ln>
                          <a:solidFill>
                            <a:schemeClr val="tx1"/>
                          </a:solidFill>
                          <a:effectLst/>
                          <a:latin typeface="Arial" charset="0"/>
                          <a:cs typeface="Arial" charset="0"/>
                        </a:rPr>
                        <a:t>ارباع الناقوس</a:t>
                      </a:r>
                      <a:endParaRPr kumimoji="0" lang="en-CA" sz="24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61214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30720" name="Group 32"/>
          <p:cNvGraphicFramePr>
            <a:graphicFrameLocks noGrp="1"/>
          </p:cNvGraphicFramePr>
          <p:nvPr>
            <p:extLst>
              <p:ext uri="{D42A27DB-BD31-4B8C-83A1-F6EECF244321}">
                <p14:modId xmlns:p14="http://schemas.microsoft.com/office/powerpoint/2010/main" val="555459008"/>
              </p:ext>
            </p:extLst>
          </p:nvPr>
        </p:nvGraphicFramePr>
        <p:xfrm>
          <a:off x="0" y="673836"/>
          <a:ext cx="12192000" cy="5791421"/>
        </p:xfrm>
        <a:graphic>
          <a:graphicData uri="http://schemas.openxmlformats.org/drawingml/2006/table">
            <a:tbl>
              <a:tblPr/>
              <a:tblGrid>
                <a:gridCol w="7384375">
                  <a:extLst>
                    <a:ext uri="{9D8B030D-6E8A-4147-A177-3AD203B41FA5}">
                      <a16:colId xmlns:a16="http://schemas.microsoft.com/office/drawing/2014/main" val="20000"/>
                    </a:ext>
                  </a:extLst>
                </a:gridCol>
                <a:gridCol w="4807625">
                  <a:extLst>
                    <a:ext uri="{9D8B030D-6E8A-4147-A177-3AD203B41FA5}">
                      <a16:colId xmlns:a16="http://schemas.microsoft.com/office/drawing/2014/main" val="20001"/>
                    </a:ext>
                  </a:extLst>
                </a:gridCol>
              </a:tblGrid>
              <a:tr h="2448781">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Nous t’implorons, ô Fils de Dieu,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de conserver la vie de notre patriarche,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le grand prêtre </a:t>
                      </a:r>
                      <a:r>
                        <a:rPr kumimoji="0" lang="fr-FR" sz="2800" b="0" i="0" u="none" strike="noStrike" cap="none" normalizeH="0" baseline="0" dirty="0" err="1">
                          <a:ln>
                            <a:noFill/>
                          </a:ln>
                          <a:solidFill>
                            <a:schemeClr val="tx1"/>
                          </a:solidFill>
                          <a:effectLst/>
                          <a:latin typeface="Arial" charset="0"/>
                          <a:cs typeface="Arial" charset="0"/>
                        </a:rPr>
                        <a:t>anba</a:t>
                      </a:r>
                      <a:r>
                        <a:rPr kumimoji="0" lang="fr-FR" sz="2800" b="0" i="0" u="none" strike="noStrike" cap="none" normalizeH="0" baseline="0" dirty="0">
                          <a:ln>
                            <a:noFill/>
                          </a:ln>
                          <a:solidFill>
                            <a:schemeClr val="tx1"/>
                          </a:solidFill>
                          <a:effectLst/>
                          <a:latin typeface="Arial" charset="0"/>
                          <a:cs typeface="Arial" charset="0"/>
                        </a:rPr>
                        <a:t> </a:t>
                      </a:r>
                      <a:r>
                        <a:rPr kumimoji="0" lang="fr-FR" sz="2800" b="0" i="0" u="none" strike="noStrike" cap="none" normalizeH="0" baseline="0" dirty="0" err="1">
                          <a:ln>
                            <a:noFill/>
                          </a:ln>
                          <a:solidFill>
                            <a:schemeClr val="tx1"/>
                          </a:solidFill>
                          <a:effectLst/>
                          <a:latin typeface="Arial" charset="0"/>
                          <a:cs typeface="Arial" charset="0"/>
                        </a:rPr>
                        <a:t>Tawadros</a:t>
                      </a:r>
                      <a:r>
                        <a:rPr kumimoji="0" lang="fr-FR" sz="2800" b="0"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maintiens-le sur son trône</a:t>
                      </a:r>
                      <a:endParaRPr kumimoji="0" lang="fr-CA" sz="28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نسألك يا أبن الله.</a:t>
                      </a:r>
                      <a:endParaRPr kumimoji="0" lang="ar-EG" sz="32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أن تحفظ حياة بطريركنا</a:t>
                      </a:r>
                      <a:endParaRPr kumimoji="0" lang="ar-EG" sz="32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البابا أنبا </a:t>
                      </a:r>
                      <a:r>
                        <a:rPr kumimoji="0" lang="ar-EG" sz="3200" b="0" i="0" u="none" strike="noStrike" cap="none" normalizeH="0" baseline="0" dirty="0" err="1">
                          <a:ln>
                            <a:noFill/>
                          </a:ln>
                          <a:solidFill>
                            <a:schemeClr val="tx1"/>
                          </a:solidFill>
                          <a:effectLst/>
                          <a:latin typeface="Coptic1" pitchFamily="2" charset="0"/>
                          <a:cs typeface="Arial" charset="0"/>
                        </a:rPr>
                        <a:t>تاوضروس</a:t>
                      </a:r>
                      <a:r>
                        <a:rPr kumimoji="0" lang="ar-SA" sz="3200" b="0" i="0" u="none" strike="noStrike" cap="none" normalizeH="0" baseline="0" dirty="0">
                          <a:ln>
                            <a:noFill/>
                          </a:ln>
                          <a:solidFill>
                            <a:schemeClr val="tx1"/>
                          </a:solidFill>
                          <a:effectLst/>
                          <a:latin typeface="Arial" charset="0"/>
                          <a:cs typeface="Arial" charset="0"/>
                        </a:rPr>
                        <a:t> رئيس الكهنة</a:t>
                      </a:r>
                      <a:endParaRPr kumimoji="0" lang="ar-EG" sz="32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ثبته علي كرسيه.</a:t>
                      </a:r>
                      <a:endParaRPr kumimoji="0" lang="en-CA" sz="32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Ten]ho </a:t>
                      </a:r>
                      <a:r>
                        <a:rPr kumimoji="0" lang="en-US" sz="4800" b="0" i="0" u="none" strike="noStrike" cap="none" normalizeH="0" baseline="0" dirty="0" err="1">
                          <a:ln>
                            <a:noFill/>
                          </a:ln>
                          <a:solidFill>
                            <a:schemeClr val="tx1"/>
                          </a:solidFill>
                          <a:effectLst/>
                          <a:latin typeface="Coptic1" pitchFamily="2" charset="0"/>
                          <a:cs typeface="Arial" charset="0"/>
                        </a:rPr>
                        <a:t>e~rok</a:t>
                      </a:r>
                      <a:r>
                        <a:rPr kumimoji="0" lang="en-US" sz="4800" b="0" i="0" u="none" strike="noStrike" cap="none" normalizeH="0" baseline="0" dirty="0">
                          <a:ln>
                            <a:noFill/>
                          </a:ln>
                          <a:solidFill>
                            <a:schemeClr val="tx1"/>
                          </a:solidFill>
                          <a:effectLst/>
                          <a:latin typeface="Coptic1" pitchFamily="2" charset="0"/>
                          <a:cs typeface="Arial" charset="0"/>
                        </a:rPr>
                        <a:t> w~ </a:t>
                      </a:r>
                      <a:r>
                        <a:rPr kumimoji="0" lang="en-US" sz="4800" b="0" i="0" u="none" strike="noStrike" cap="none" normalizeH="0" baseline="0" dirty="0" err="1">
                          <a:ln>
                            <a:noFill/>
                          </a:ln>
                          <a:solidFill>
                            <a:schemeClr val="tx1"/>
                          </a:solidFill>
                          <a:effectLst/>
                          <a:latin typeface="Coptic1" pitchFamily="2" charset="0"/>
                          <a:cs typeface="Arial" charset="0"/>
                        </a:rPr>
                        <a:t>U~ioc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eyreka~reh</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e~p~wnq</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m~penpatriar</a:t>
                      </a:r>
                      <a:r>
                        <a:rPr kumimoji="0" lang="en-US" sz="4800" b="0" i="0" u="none" strike="noStrike" cap="none" normalizeH="0" baseline="0" dirty="0">
                          <a:ln>
                            <a:noFill/>
                          </a:ln>
                          <a:solidFill>
                            <a:schemeClr val="tx1"/>
                          </a:solidFill>
                          <a:effectLst/>
                          <a:latin typeface="Coptic1" pitchFamily="2" charset="0"/>
                          <a:cs typeface="Arial" charset="0"/>
                        </a:rPr>
                        <a:t>,/c:</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papa abba </a:t>
                      </a:r>
                      <a:r>
                        <a:rPr kumimoji="0" lang="en-US" sz="4800" b="0" i="0" u="none" strike="noStrike" cap="none" normalizeH="0" baseline="0" dirty="0" err="1">
                          <a:ln>
                            <a:noFill/>
                          </a:ln>
                          <a:solidFill>
                            <a:schemeClr val="tx1"/>
                          </a:solidFill>
                          <a:effectLst/>
                          <a:latin typeface="Coptic1" pitchFamily="2" charset="0"/>
                          <a:cs typeface="Arial" charset="0"/>
                        </a:rPr>
                        <a:t>Tawadroc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piar,ie~reuc</a:t>
                      </a:r>
                      <a:r>
                        <a:rPr kumimoji="0" lang="en-US" sz="4800" b="0" i="0" u="none" strike="noStrike" cap="none" normalizeH="0" baseline="0" dirty="0">
                          <a:ln>
                            <a:noFill/>
                          </a:ln>
                          <a:solidFill>
                            <a:schemeClr val="tx1"/>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matajrof</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hijen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pefy~ronoc</a:t>
                      </a:r>
                      <a:r>
                        <a:rPr kumimoji="0" lang="en-US" sz="4800" b="0" i="0" u="none" strike="noStrike" cap="none" normalizeH="0" baseline="0" dirty="0">
                          <a:ln>
                            <a:noFill/>
                          </a:ln>
                          <a:solidFill>
                            <a:schemeClr val="tx1"/>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3" name="Tableau 6">
            <a:extLst>
              <a:ext uri="{FF2B5EF4-FFF2-40B4-BE49-F238E27FC236}">
                <a16:creationId xmlns:a16="http://schemas.microsoft.com/office/drawing/2014/main" id="{70135B91-FC3A-4F81-9C6A-02427F66972B}"/>
              </a:ext>
            </a:extLst>
          </p:cNvPr>
          <p:cNvGraphicFramePr>
            <a:graphicFrameLocks noGrp="1"/>
          </p:cNvGraphicFramePr>
          <p:nvPr>
            <p:extLst>
              <p:ext uri="{D42A27DB-BD31-4B8C-83A1-F6EECF244321}">
                <p14:modId xmlns:p14="http://schemas.microsoft.com/office/powerpoint/2010/main" val="918458851"/>
              </p:ext>
            </p:extLst>
          </p:nvPr>
        </p:nvGraphicFramePr>
        <p:xfrm>
          <a:off x="2032000" y="15242"/>
          <a:ext cx="8128000" cy="494453"/>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317870377"/>
                    </a:ext>
                  </a:extLst>
                </a:gridCol>
              </a:tblGrid>
              <a:tr h="494453">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CA" sz="2400" dirty="0">
                          <a:solidFill>
                            <a:schemeClr val="tx1"/>
                          </a:solidFill>
                          <a:latin typeface="Arial" charset="0"/>
                          <a:cs typeface="Arial" charset="0"/>
                        </a:rPr>
                        <a:t>Pape et </a:t>
                      </a:r>
                      <a:r>
                        <a:rPr lang="en-CA" sz="2400" dirty="0" err="1">
                          <a:solidFill>
                            <a:schemeClr val="tx1"/>
                          </a:solidFill>
                          <a:latin typeface="Arial" charset="0"/>
                          <a:cs typeface="Arial" charset="0"/>
                        </a:rPr>
                        <a:t>Evêque</a:t>
                      </a:r>
                      <a:r>
                        <a:rPr lang="en-CA" sz="2400" dirty="0">
                          <a:solidFill>
                            <a:schemeClr val="tx1"/>
                          </a:solidFill>
                          <a:latin typeface="Arial" charset="0"/>
                          <a:cs typeface="Arial" charset="0"/>
                        </a:rPr>
                        <a:t> - </a:t>
                      </a:r>
                      <a:r>
                        <a:rPr lang="ar-EG" sz="2400" dirty="0">
                          <a:solidFill>
                            <a:schemeClr val="tx1"/>
                          </a:solidFill>
                        </a:rPr>
                        <a:t>البابا</a:t>
                      </a:r>
                      <a:r>
                        <a:rPr lang="fr-FR" sz="2400" dirty="0">
                          <a:solidFill>
                            <a:schemeClr val="tx1"/>
                          </a:solidFill>
                        </a:rPr>
                        <a:t> </a:t>
                      </a:r>
                      <a:r>
                        <a:rPr lang="ar-EG" sz="2400" dirty="0">
                          <a:solidFill>
                            <a:schemeClr val="tx1"/>
                          </a:solidFill>
                          <a:latin typeface="Arial" charset="0"/>
                          <a:cs typeface="Arial" charset="0"/>
                        </a:rPr>
                        <a:t>و</a:t>
                      </a:r>
                      <a:r>
                        <a:rPr lang="fr-FR" sz="2400" dirty="0">
                          <a:solidFill>
                            <a:schemeClr val="tx1"/>
                          </a:solidFill>
                          <a:latin typeface="Arial" charset="0"/>
                          <a:cs typeface="Arial" charset="0"/>
                        </a:rPr>
                        <a:t> </a:t>
                      </a:r>
                      <a:r>
                        <a:rPr lang="ar-EG" sz="2400" dirty="0">
                          <a:solidFill>
                            <a:schemeClr val="tx1"/>
                          </a:solidFill>
                          <a:latin typeface="Arial" charset="0"/>
                          <a:cs typeface="Arial" charset="0"/>
                        </a:rPr>
                        <a:t>الأسقف</a:t>
                      </a:r>
                      <a:endParaRPr lang="en-CA" sz="2400" dirty="0">
                        <a:solidFill>
                          <a:schemeClr val="tx1"/>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262140"/>
                  </a:ext>
                </a:extLst>
              </a:tr>
            </a:tbl>
          </a:graphicData>
        </a:graphic>
      </p:graphicFrame>
    </p:spTree>
    <p:extLst>
      <p:ext uri="{BB962C8B-B14F-4D97-AF65-F5344CB8AC3E}">
        <p14:creationId xmlns:p14="http://schemas.microsoft.com/office/powerpoint/2010/main" val="2405630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32765" name="Group 29"/>
          <p:cNvGraphicFramePr>
            <a:graphicFrameLocks noGrp="1"/>
          </p:cNvGraphicFramePr>
          <p:nvPr>
            <p:extLst>
              <p:ext uri="{D42A27DB-BD31-4B8C-83A1-F6EECF244321}">
                <p14:modId xmlns:p14="http://schemas.microsoft.com/office/powerpoint/2010/main" val="3821218334"/>
              </p:ext>
            </p:extLst>
          </p:nvPr>
        </p:nvGraphicFramePr>
        <p:xfrm>
          <a:off x="0" y="366365"/>
          <a:ext cx="12192000" cy="5466080"/>
        </p:xfrm>
        <a:graphic>
          <a:graphicData uri="http://schemas.openxmlformats.org/drawingml/2006/table">
            <a:tbl>
              <a:tblPr/>
              <a:tblGrid>
                <a:gridCol w="6922576">
                  <a:extLst>
                    <a:ext uri="{9D8B030D-6E8A-4147-A177-3AD203B41FA5}">
                      <a16:colId xmlns:a16="http://schemas.microsoft.com/office/drawing/2014/main" val="20000"/>
                    </a:ext>
                  </a:extLst>
                </a:gridCol>
                <a:gridCol w="5269424">
                  <a:extLst>
                    <a:ext uri="{9D8B030D-6E8A-4147-A177-3AD203B41FA5}">
                      <a16:colId xmlns:a16="http://schemas.microsoft.com/office/drawing/2014/main" val="20001"/>
                    </a:ext>
                  </a:extLst>
                </a:gridCol>
              </a:tblGrid>
              <a:tr h="2367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Et son partenaire dans le ministère notre père le juste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err="1">
                          <a:ln>
                            <a:noFill/>
                          </a:ln>
                          <a:solidFill>
                            <a:schemeClr val="tx1"/>
                          </a:solidFill>
                          <a:effectLst/>
                          <a:latin typeface="Arial" charset="0"/>
                          <a:cs typeface="Arial" charset="0"/>
                        </a:rPr>
                        <a:t>anba</a:t>
                      </a:r>
                      <a:r>
                        <a:rPr kumimoji="0" lang="fr-FR" sz="3200" b="0" i="0" u="none" strike="noStrike" cap="none" normalizeH="0" baseline="0" dirty="0">
                          <a:ln>
                            <a:noFill/>
                          </a:ln>
                          <a:solidFill>
                            <a:schemeClr val="tx1"/>
                          </a:solidFill>
                          <a:effectLst/>
                          <a:latin typeface="Arial" charset="0"/>
                          <a:cs typeface="Arial" charset="0"/>
                        </a:rPr>
                        <a:t> Marc l'évêque;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maintiens-le sur son siège.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وشريكه في الخدمة </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ابانا القديس البار</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أنبا</a:t>
                      </a:r>
                      <a:r>
                        <a:rPr kumimoji="0" lang="fr-FR" sz="3700" b="0" i="0" u="none" strike="noStrike" cap="none" normalizeH="0" baseline="0" dirty="0">
                          <a:ln>
                            <a:noFill/>
                          </a:ln>
                          <a:solidFill>
                            <a:schemeClr val="tx1"/>
                          </a:solidFill>
                          <a:effectLst/>
                          <a:latin typeface="Arial" charset="0"/>
                          <a:cs typeface="Arial" charset="0"/>
                        </a:rPr>
                        <a:t> </a:t>
                      </a:r>
                      <a:r>
                        <a:rPr lang="ar-EG" sz="3700" dirty="0">
                          <a:solidFill>
                            <a:schemeClr val="tx1"/>
                          </a:solidFill>
                        </a:rPr>
                        <a:t>مارك</a:t>
                      </a:r>
                      <a:r>
                        <a:rPr kumimoji="0" lang="ar-SA" sz="3700" b="0" i="0" u="none" strike="noStrike" cap="none" normalizeH="0" baseline="0" dirty="0">
                          <a:ln>
                            <a:noFill/>
                          </a:ln>
                          <a:solidFill>
                            <a:schemeClr val="tx1"/>
                          </a:solidFill>
                          <a:effectLst/>
                          <a:latin typeface="Arial" charset="0"/>
                          <a:cs typeface="Arial" charset="0"/>
                        </a:rPr>
                        <a:t> الاسقف</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ثبته علي كرسيه.</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9880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chemeClr val="tx1"/>
                          </a:solidFill>
                          <a:effectLst/>
                          <a:latin typeface="Coptic1" pitchFamily="2" charset="0"/>
                          <a:cs typeface="Arial" charset="0"/>
                        </a:rPr>
                        <a:t>Nem</a:t>
                      </a:r>
                      <a:r>
                        <a:rPr kumimoji="0" lang="en-US" sz="4900" b="0" i="0" u="none" strike="noStrike" cap="none" normalizeH="0" baseline="0" dirty="0">
                          <a:ln>
                            <a:noFill/>
                          </a:ln>
                          <a:solidFill>
                            <a:schemeClr val="tx1"/>
                          </a:solidFill>
                          <a:effectLst/>
                          <a:latin typeface="Coptic1" pitchFamily="2" charset="0"/>
                          <a:cs typeface="Arial" charset="0"/>
                        </a:rPr>
                        <a:t> </a:t>
                      </a:r>
                      <a:r>
                        <a:rPr kumimoji="0" lang="en-US" sz="4900" b="0" i="0" u="none" strike="noStrike" cap="none" normalizeH="0" baseline="0" dirty="0" err="1">
                          <a:ln>
                            <a:noFill/>
                          </a:ln>
                          <a:solidFill>
                            <a:schemeClr val="tx1"/>
                          </a:solidFill>
                          <a:effectLst/>
                          <a:latin typeface="Coptic1" pitchFamily="2" charset="0"/>
                          <a:cs typeface="Arial" charset="0"/>
                        </a:rPr>
                        <a:t>pefkes~v</a:t>
                      </a:r>
                      <a:r>
                        <a:rPr kumimoji="0" lang="en-US" sz="4900" b="0" i="0" u="none" strike="noStrike" cap="none" normalizeH="0" baseline="0" dirty="0">
                          <a:ln>
                            <a:noFill/>
                          </a:ln>
                          <a:solidFill>
                            <a:schemeClr val="tx1"/>
                          </a:solidFill>
                          <a:effectLst/>
                          <a:latin typeface="Coptic1" pitchFamily="2" charset="0"/>
                          <a:cs typeface="Arial" charset="0"/>
                        </a:rPr>
                        <a:t>/r </a:t>
                      </a:r>
                      <a:r>
                        <a:rPr kumimoji="0" lang="en-US" sz="4900" b="0" i="0" u="none" strike="noStrike" cap="none" normalizeH="0" baseline="0" dirty="0" err="1">
                          <a:ln>
                            <a:noFill/>
                          </a:ln>
                          <a:solidFill>
                            <a:schemeClr val="tx1"/>
                          </a:solidFill>
                          <a:effectLst/>
                          <a:latin typeface="Coptic1" pitchFamily="2" charset="0"/>
                          <a:cs typeface="Arial" charset="0"/>
                        </a:rPr>
                        <a:t>n~litourgoc</a:t>
                      </a:r>
                      <a:endParaRPr kumimoji="0" lang="en-US" sz="4900" b="0" i="0" u="none" strike="noStrike" cap="none" normalizeH="0" baseline="0" dirty="0">
                        <a:ln>
                          <a:noFill/>
                        </a:ln>
                        <a:solidFill>
                          <a:schemeClr val="tx1"/>
                        </a:solidFill>
                        <a:effectLst/>
                        <a:latin typeface="Coptic1" pitchFamily="2" charset="0"/>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chemeClr val="tx1"/>
                          </a:solidFill>
                          <a:effectLst/>
                          <a:latin typeface="Coptic1" pitchFamily="2" charset="0"/>
                          <a:cs typeface="Arial" charset="0"/>
                        </a:rPr>
                        <a:t>peniwt</a:t>
                      </a:r>
                      <a:r>
                        <a:rPr kumimoji="0" lang="en-US" sz="4900" b="0" i="0" u="none" strike="noStrike" cap="none" normalizeH="0" baseline="0" dirty="0">
                          <a:ln>
                            <a:noFill/>
                          </a:ln>
                          <a:solidFill>
                            <a:schemeClr val="tx1"/>
                          </a:solidFill>
                          <a:effectLst/>
                          <a:latin typeface="Coptic1" pitchFamily="2" charset="0"/>
                          <a:cs typeface="Arial" charset="0"/>
                        </a:rPr>
                        <a:t> </a:t>
                      </a:r>
                      <a:r>
                        <a:rPr kumimoji="0" lang="en-US" sz="4900" b="0" i="0" u="none" strike="noStrike" cap="none" normalizeH="0" baseline="0" dirty="0" err="1">
                          <a:ln>
                            <a:noFill/>
                          </a:ln>
                          <a:solidFill>
                            <a:schemeClr val="tx1"/>
                          </a:solidFill>
                          <a:effectLst/>
                          <a:latin typeface="Coptic1" pitchFamily="2" charset="0"/>
                          <a:cs typeface="Arial" charset="0"/>
                        </a:rPr>
                        <a:t>eyouab</a:t>
                      </a:r>
                      <a:r>
                        <a:rPr kumimoji="0" lang="en-US" sz="4900" b="0" i="0" u="none" strike="noStrike" cap="none" normalizeH="0" baseline="0" dirty="0">
                          <a:ln>
                            <a:noFill/>
                          </a:ln>
                          <a:solidFill>
                            <a:schemeClr val="tx1"/>
                          </a:solidFill>
                          <a:effectLst/>
                          <a:latin typeface="Coptic1" pitchFamily="2" charset="0"/>
                          <a:cs typeface="Arial" charset="0"/>
                        </a:rPr>
                        <a:t> </a:t>
                      </a:r>
                      <a:r>
                        <a:rPr kumimoji="0" lang="en-US" sz="4900" b="0" i="0" u="none" strike="noStrike" cap="none" normalizeH="0" baseline="0" dirty="0" err="1">
                          <a:ln>
                            <a:noFill/>
                          </a:ln>
                          <a:solidFill>
                            <a:schemeClr val="tx1"/>
                          </a:solidFill>
                          <a:effectLst/>
                          <a:latin typeface="Coptic1" pitchFamily="2" charset="0"/>
                          <a:cs typeface="Arial" charset="0"/>
                        </a:rPr>
                        <a:t>n~dikeoc</a:t>
                      </a:r>
                      <a:r>
                        <a:rPr kumimoji="0" lang="en-US" sz="4900" b="0" i="0" u="none" strike="noStrike" cap="none" normalizeH="0" baseline="0" dirty="0">
                          <a:ln>
                            <a:noFill/>
                          </a:ln>
                          <a:solidFill>
                            <a:schemeClr val="tx1"/>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a:ln>
                            <a:noFill/>
                          </a:ln>
                          <a:solidFill>
                            <a:schemeClr val="tx1"/>
                          </a:solidFill>
                          <a:effectLst/>
                          <a:latin typeface="Coptic1" pitchFamily="2" charset="0"/>
                          <a:cs typeface="Arial" charset="0"/>
                        </a:rPr>
                        <a:t>abba Mark </a:t>
                      </a:r>
                      <a:r>
                        <a:rPr kumimoji="0" lang="en-US" sz="4900" b="0" i="0" u="none" strike="noStrike" cap="none" normalizeH="0" baseline="0" dirty="0" err="1">
                          <a:ln>
                            <a:noFill/>
                          </a:ln>
                          <a:solidFill>
                            <a:schemeClr val="tx1"/>
                          </a:solidFill>
                          <a:effectLst/>
                          <a:latin typeface="Coptic1" pitchFamily="2" charset="0"/>
                          <a:cs typeface="Arial" charset="0"/>
                        </a:rPr>
                        <a:t>pie~pickopoc</a:t>
                      </a:r>
                      <a:r>
                        <a:rPr kumimoji="0" lang="en-US" sz="4900" b="0" i="0" u="none" strike="noStrike" cap="none" normalizeH="0" baseline="0" dirty="0">
                          <a:ln>
                            <a:noFill/>
                          </a:ln>
                          <a:solidFill>
                            <a:schemeClr val="tx1"/>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chemeClr val="tx1"/>
                          </a:solidFill>
                          <a:effectLst/>
                          <a:latin typeface="Coptic1" pitchFamily="2" charset="0"/>
                          <a:cs typeface="Arial" charset="0"/>
                        </a:rPr>
                        <a:t>matajrof</a:t>
                      </a:r>
                      <a:r>
                        <a:rPr kumimoji="0" lang="en-US" sz="4900" b="0" i="0" u="none" strike="noStrike" cap="none" normalizeH="0" baseline="0" dirty="0">
                          <a:ln>
                            <a:noFill/>
                          </a:ln>
                          <a:solidFill>
                            <a:schemeClr val="tx1"/>
                          </a:solidFill>
                          <a:effectLst/>
                          <a:latin typeface="Coptic1" pitchFamily="2" charset="0"/>
                          <a:cs typeface="Arial" charset="0"/>
                        </a:rPr>
                        <a:t> </a:t>
                      </a:r>
                      <a:r>
                        <a:rPr kumimoji="0" lang="en-US" sz="4900" b="0" i="0" u="none" strike="noStrike" cap="none" normalizeH="0" baseline="0" dirty="0" err="1">
                          <a:ln>
                            <a:noFill/>
                          </a:ln>
                          <a:solidFill>
                            <a:schemeClr val="tx1"/>
                          </a:solidFill>
                          <a:effectLst/>
                          <a:latin typeface="Coptic1" pitchFamily="2" charset="0"/>
                          <a:cs typeface="Arial" charset="0"/>
                        </a:rPr>
                        <a:t>hijen</a:t>
                      </a:r>
                      <a:r>
                        <a:rPr kumimoji="0" lang="en-US" sz="4900" b="0" i="0" u="none" strike="noStrike" cap="none" normalizeH="0" baseline="0" dirty="0">
                          <a:ln>
                            <a:noFill/>
                          </a:ln>
                          <a:solidFill>
                            <a:schemeClr val="tx1"/>
                          </a:solidFill>
                          <a:effectLst/>
                          <a:latin typeface="Coptic1" pitchFamily="2" charset="0"/>
                          <a:cs typeface="Arial" charset="0"/>
                        </a:rPr>
                        <a:t> </a:t>
                      </a:r>
                      <a:r>
                        <a:rPr kumimoji="0" lang="en-US" sz="4900" b="0" i="0" u="none" strike="noStrike" cap="none" normalizeH="0" baseline="0" dirty="0" err="1">
                          <a:ln>
                            <a:noFill/>
                          </a:ln>
                          <a:solidFill>
                            <a:schemeClr val="tx1"/>
                          </a:solidFill>
                          <a:effectLst/>
                          <a:latin typeface="Coptic1" pitchFamily="2" charset="0"/>
                          <a:cs typeface="Arial" charset="0"/>
                        </a:rPr>
                        <a:t>pefy~ronoc</a:t>
                      </a:r>
                      <a:r>
                        <a:rPr kumimoji="0" lang="en-US" sz="4900" b="0" i="0" u="none" strike="noStrike" cap="none" normalizeH="0" baseline="0" dirty="0">
                          <a:ln>
                            <a:noFill/>
                          </a:ln>
                          <a:solidFill>
                            <a:schemeClr val="tx1"/>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91677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1206" name="Group 38"/>
          <p:cNvGraphicFramePr>
            <a:graphicFrameLocks noGrp="1"/>
          </p:cNvGraphicFramePr>
          <p:nvPr>
            <p:extLst>
              <p:ext uri="{D42A27DB-BD31-4B8C-83A1-F6EECF244321}">
                <p14:modId xmlns:p14="http://schemas.microsoft.com/office/powerpoint/2010/main" val="3673787502"/>
              </p:ext>
            </p:extLst>
          </p:nvPr>
        </p:nvGraphicFramePr>
        <p:xfrm>
          <a:off x="0" y="268052"/>
          <a:ext cx="12192000" cy="5384800"/>
        </p:xfrm>
        <a:graphic>
          <a:graphicData uri="http://schemas.openxmlformats.org/drawingml/2006/table">
            <a:tbl>
              <a:tblPr/>
              <a:tblGrid>
                <a:gridCol w="6597515">
                  <a:extLst>
                    <a:ext uri="{9D8B030D-6E8A-4147-A177-3AD203B41FA5}">
                      <a16:colId xmlns:a16="http://schemas.microsoft.com/office/drawing/2014/main" val="20000"/>
                    </a:ext>
                  </a:extLst>
                </a:gridCol>
                <a:gridCol w="5594485">
                  <a:extLst>
                    <a:ext uri="{9D8B030D-6E8A-4147-A177-3AD203B41FA5}">
                      <a16:colId xmlns:a16="http://schemas.microsoft.com/office/drawing/2014/main" val="825773660"/>
                    </a:ext>
                  </a:extLst>
                </a:gridCol>
              </a:tblGrid>
              <a:tr h="2042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Afin que nous Te louions  avec Ton Père très bon  et le Saint Esprit, car Tu es (…) et Tu nous as sauvés.</a:t>
                      </a:r>
                      <a:endParaRPr kumimoji="0" lang="fr-CA" sz="3200" b="1"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err="1">
                          <a:ln>
                            <a:noFill/>
                          </a:ln>
                          <a:solidFill>
                            <a:schemeClr val="tx1"/>
                          </a:solidFill>
                          <a:effectLst/>
                          <a:latin typeface="Arial" charset="0"/>
                          <a:cs typeface="Arial" charset="0"/>
                        </a:rPr>
                        <a:t>لكى</a:t>
                      </a:r>
                      <a:r>
                        <a:rPr kumimoji="0" lang="ar-SA" sz="3200" b="0" i="0" u="none" strike="noStrike" cap="none" normalizeH="0" baseline="0" dirty="0">
                          <a:ln>
                            <a:noFill/>
                          </a:ln>
                          <a:solidFill>
                            <a:schemeClr val="tx1"/>
                          </a:solidFill>
                          <a:effectLst/>
                          <a:latin typeface="Arial" charset="0"/>
                          <a:cs typeface="Arial" charset="0"/>
                        </a:rPr>
                        <a:t> نسبحك</a:t>
                      </a:r>
                      <a:r>
                        <a:rPr kumimoji="0" lang="fr-FR" sz="3200" b="0" i="0" u="none" strike="noStrike" cap="none" normalizeH="0" baseline="0" dirty="0">
                          <a:ln>
                            <a:noFill/>
                          </a:ln>
                          <a:solidFill>
                            <a:schemeClr val="tx1"/>
                          </a:solidFill>
                          <a:effectLst/>
                          <a:latin typeface="Arial" charset="0"/>
                          <a:cs typeface="Arial" charset="0"/>
                        </a:rPr>
                        <a:t> </a:t>
                      </a:r>
                      <a:r>
                        <a:rPr kumimoji="0" lang="ar-SA" sz="3200" b="0" i="0" u="none" strike="noStrike" cap="none" normalizeH="0" baseline="0" dirty="0">
                          <a:ln>
                            <a:noFill/>
                          </a:ln>
                          <a:solidFill>
                            <a:schemeClr val="tx1"/>
                          </a:solidFill>
                          <a:effectLst/>
                          <a:latin typeface="Arial" charset="0"/>
                          <a:cs typeface="Arial" charset="0"/>
                        </a:rPr>
                        <a:t>مع أبيك الصالح</a:t>
                      </a:r>
                      <a:endParaRPr kumimoji="0" lang="ar-EG" sz="32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والروح القدس</a:t>
                      </a:r>
                      <a:r>
                        <a:rPr kumimoji="0" lang="fr-FR" sz="3200" b="0" i="0" u="none" strike="noStrike" cap="none" normalizeH="0" baseline="0" dirty="0">
                          <a:ln>
                            <a:noFill/>
                          </a:ln>
                          <a:solidFill>
                            <a:schemeClr val="tx1"/>
                          </a:solidFill>
                          <a:effectLst/>
                          <a:latin typeface="Arial" charset="0"/>
                          <a:cs typeface="Arial" charset="0"/>
                        </a:rPr>
                        <a:t> </a:t>
                      </a:r>
                      <a:r>
                        <a:rPr kumimoji="0" lang="ar-SA" sz="3200" b="0" i="0" u="none" strike="noStrike" cap="none" normalizeH="0" baseline="0" dirty="0">
                          <a:ln>
                            <a:noFill/>
                          </a:ln>
                          <a:solidFill>
                            <a:schemeClr val="tx1"/>
                          </a:solidFill>
                          <a:effectLst/>
                          <a:latin typeface="Arial" charset="0"/>
                          <a:cs typeface="Arial" charset="0"/>
                        </a:rPr>
                        <a:t>لأنك (</a:t>
                      </a:r>
                      <a:r>
                        <a:rPr kumimoji="0" lang="ar-EG" sz="3200" b="0" i="0" u="none" strike="noStrike" cap="none" normalizeH="0" baseline="0" dirty="0">
                          <a:ln>
                            <a:noFill/>
                          </a:ln>
                          <a:solidFill>
                            <a:schemeClr val="tx1"/>
                          </a:solidFill>
                          <a:effectLst/>
                          <a:latin typeface="Arial" charset="0"/>
                          <a:cs typeface="Arial" charset="0"/>
                        </a:rPr>
                        <a:t> ... </a:t>
                      </a:r>
                      <a:r>
                        <a:rPr kumimoji="0" lang="ar-SA" sz="3200" b="0" i="0" u="none" strike="noStrike" cap="none" normalizeH="0" baseline="0" dirty="0">
                          <a:ln>
                            <a:noFill/>
                          </a:ln>
                          <a:solidFill>
                            <a:schemeClr val="tx1"/>
                          </a:solidFill>
                          <a:effectLst/>
                          <a:latin typeface="Arial" charset="0"/>
                          <a:cs typeface="Arial" charset="0"/>
                        </a:rPr>
                        <a:t>) وخلصتنا أرحمنا.</a:t>
                      </a:r>
                      <a:endParaRPr kumimoji="0" lang="en-CA" sz="32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chemeClr val="tx1"/>
                          </a:solidFill>
                          <a:effectLst/>
                          <a:latin typeface="Coptic1" pitchFamily="2" charset="0"/>
                          <a:cs typeface="Arial" charset="0"/>
                        </a:rPr>
                        <a:t>Eyrenhwc</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e~rok</a:t>
                      </a:r>
                      <a:r>
                        <a:rPr kumimoji="0" lang="en-US" sz="5300" b="0" i="0" u="none" strike="noStrike" cap="none" normalizeH="0" baseline="0" dirty="0">
                          <a:ln>
                            <a:noFill/>
                          </a:ln>
                          <a:solidFill>
                            <a:schemeClr val="tx1"/>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chemeClr val="tx1"/>
                          </a:solidFill>
                          <a:effectLst/>
                          <a:latin typeface="Coptic1" pitchFamily="2" charset="0"/>
                          <a:cs typeface="Arial" charset="0"/>
                        </a:rPr>
                        <a:t>nem</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Pekiwt</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n~a~gayoc</a:t>
                      </a:r>
                      <a:r>
                        <a:rPr kumimoji="0" lang="en-US" sz="5300" b="0" i="0" u="none" strike="noStrike" cap="none" normalizeH="0" baseline="0" dirty="0">
                          <a:ln>
                            <a:noFill/>
                          </a:ln>
                          <a:solidFill>
                            <a:schemeClr val="tx1"/>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chemeClr val="tx1"/>
                          </a:solidFill>
                          <a:effectLst/>
                          <a:latin typeface="Coptic1" pitchFamily="2" charset="0"/>
                          <a:cs typeface="Arial" charset="0"/>
                        </a:rPr>
                        <a:t>nem</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Pip~neuma</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eyouab</a:t>
                      </a:r>
                      <a:r>
                        <a:rPr kumimoji="0" lang="en-US" sz="5300" b="0" i="0" u="none" strike="noStrike" cap="none" normalizeH="0" baseline="0" dirty="0">
                          <a:ln>
                            <a:noFill/>
                          </a:ln>
                          <a:solidFill>
                            <a:schemeClr val="tx1"/>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chemeClr val="tx1"/>
                          </a:solidFill>
                          <a:effectLst/>
                          <a:latin typeface="Coptic1" pitchFamily="2" charset="0"/>
                          <a:cs typeface="Arial" charset="0"/>
                        </a:rPr>
                        <a:t>je </a:t>
                      </a:r>
                      <a:r>
                        <a:rPr kumimoji="0" lang="en-US" sz="5300" b="0" i="0" u="none" strike="noStrike" cap="none" normalizeH="0" baseline="0" dirty="0" err="1">
                          <a:ln>
                            <a:noFill/>
                          </a:ln>
                          <a:solidFill>
                            <a:schemeClr val="tx1"/>
                          </a:solidFill>
                          <a:effectLst/>
                          <a:latin typeface="Coptic1" pitchFamily="2" charset="0"/>
                          <a:cs typeface="Arial" charset="0"/>
                        </a:rPr>
                        <a:t>ak</a:t>
                      </a:r>
                      <a:r>
                        <a:rPr kumimoji="0" lang="en-US" sz="5300" b="0" i="0" u="none" strike="noStrike" cap="none" normalizeH="0" baseline="0" dirty="0">
                          <a:ln>
                            <a:noFill/>
                          </a:ln>
                          <a:solidFill>
                            <a:schemeClr val="tx1"/>
                          </a:solidFill>
                          <a:effectLst/>
                          <a:latin typeface="Coptic1" pitchFamily="2" charset="0"/>
                          <a:cs typeface="Arial" charset="0"/>
                        </a:rPr>
                        <a:t>~ (…) </a:t>
                      </a:r>
                      <a:r>
                        <a:rPr kumimoji="0" lang="en-US" sz="5300" b="0" i="0" u="none" strike="noStrike" cap="none" normalizeH="0" baseline="0" dirty="0" err="1">
                          <a:ln>
                            <a:noFill/>
                          </a:ln>
                          <a:solidFill>
                            <a:schemeClr val="tx1"/>
                          </a:solidFill>
                          <a:effectLst/>
                          <a:latin typeface="Coptic1" pitchFamily="2" charset="0"/>
                          <a:cs typeface="Arial" charset="0"/>
                        </a:rPr>
                        <a:t>akcw</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m~mon</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nai</a:t>
                      </a:r>
                      <a:r>
                        <a:rPr kumimoji="0" lang="en-US" sz="5300" b="0" i="0" u="none" strike="noStrike" cap="none" normalizeH="0" baseline="0" dirty="0">
                          <a:ln>
                            <a:noFill/>
                          </a:ln>
                          <a:solidFill>
                            <a:schemeClr val="tx1"/>
                          </a:solidFill>
                          <a:effectLst/>
                          <a:latin typeface="Coptic1" pitchFamily="2" charset="0"/>
                          <a:cs typeface="Arial" charset="0"/>
                        </a:rPr>
                        <a:t> </a:t>
                      </a:r>
                      <a:r>
                        <a:rPr kumimoji="0" lang="en-US" sz="5300" b="0" i="0" u="none" strike="noStrike" cap="none" normalizeH="0" baseline="0" dirty="0" err="1">
                          <a:ln>
                            <a:noFill/>
                          </a:ln>
                          <a:solidFill>
                            <a:schemeClr val="tx1"/>
                          </a:solidFill>
                          <a:effectLst/>
                          <a:latin typeface="Coptic1" pitchFamily="2" charset="0"/>
                          <a:cs typeface="Arial" charset="0"/>
                        </a:rPr>
                        <a:t>nan</a:t>
                      </a:r>
                      <a:r>
                        <a:rPr kumimoji="0" lang="en-US" sz="5300" b="0" i="0" u="none" strike="noStrike" cap="none" normalizeH="0" baseline="0" dirty="0">
                          <a:ln>
                            <a:noFill/>
                          </a:ln>
                          <a:solidFill>
                            <a:schemeClr val="tx1"/>
                          </a:solidFill>
                          <a:effectLst/>
                          <a:latin typeface="Coptic1" pitchFamily="2" charset="0"/>
                          <a:cs typeface="Arial" charset="0"/>
                        </a:rPr>
                        <a:t>. </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576724325"/>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Ô Dieu qui a créé l’homme de ses propres mains, et lui a donné une femme pour soutien et force. Maintenant, notre Maître, soit avec l’époux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et sa compagne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Lie-les par l’engagement de l’union, afin qu’ils puissent être unis par l’amour et dis-leur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يا لله الذي جبل الإنسان بيديه وحده</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وأعطاه المرأة عونا وقوة له، أنت</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أيضاً الآن يا سيدنا كن وسيطاً لهذين</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err="1">
                          <a:ln>
                            <a:noFill/>
                          </a:ln>
                          <a:solidFill>
                            <a:schemeClr val="tx1"/>
                          </a:solidFill>
                          <a:effectLst/>
                          <a:latin typeface="Arial" charset="0"/>
                          <a:cs typeface="Arial" charset="0"/>
                        </a:rPr>
                        <a:t>نالعروس</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 العريس ومعينته</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 صلهما بعربون الشركة،</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وأعطيهما علامة </a:t>
                      </a:r>
                      <a:r>
                        <a:rPr kumimoji="0" lang="ar-EG" sz="3600" b="0" i="0" u="none" strike="noStrike" cap="none" normalizeH="0" baseline="0" dirty="0" err="1">
                          <a:ln>
                            <a:noFill/>
                          </a:ln>
                          <a:solidFill>
                            <a:schemeClr val="tx1"/>
                          </a:solidFill>
                          <a:effectLst/>
                          <a:latin typeface="Arial" charset="0"/>
                          <a:cs typeface="Arial" charset="0"/>
                        </a:rPr>
                        <a:t>إتصالهما</a:t>
                      </a:r>
                      <a:r>
                        <a:rPr kumimoji="0" lang="ar-EG" sz="3600" b="0" i="0" u="none" strike="noStrike" cap="none" normalizeH="0" baseline="0" dirty="0">
                          <a:ln>
                            <a:noFill/>
                          </a:ln>
                          <a:solidFill>
                            <a:schemeClr val="tx1"/>
                          </a:solidFill>
                          <a:effectLst/>
                          <a:latin typeface="Arial" charset="0"/>
                          <a:cs typeface="Arial" charset="0"/>
                        </a:rPr>
                        <a:t>، ليكونا</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بألفة واحدة برباط المحبة، اذ تقول</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لهما:</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880988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211230338"/>
              </p:ext>
            </p:extLst>
          </p:nvPr>
        </p:nvGraphicFramePr>
        <p:xfrm>
          <a:off x="0" y="317430"/>
          <a:ext cx="12192000" cy="490481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 C’est ma paix que je vous donne, c’est ma paix que je vous laisse » Car tu es notre paix à tous. A Toi nous adressons la gloire et l’honneur avec Ton Fils Unique et le Saint-Esprit vivifiant, maintenant et toujours et pour les siècles des siècles. Amen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سلامي أنا أتركه معكما. فأنت سلامنا جميعاً. ونرسل لك إلى فوق المجد والكرامة مع </a:t>
                      </a:r>
                      <a:r>
                        <a:rPr kumimoji="0" lang="ar-EG" sz="4400" b="0" i="0" u="none" strike="noStrike" cap="none" normalizeH="0" baseline="0" dirty="0" err="1">
                          <a:ln>
                            <a:noFill/>
                          </a:ln>
                          <a:solidFill>
                            <a:schemeClr val="tx1"/>
                          </a:solidFill>
                          <a:effectLst/>
                          <a:latin typeface="Arial" charset="0"/>
                          <a:cs typeface="Arial" charset="0"/>
                        </a:rPr>
                        <a:t>إبنك</a:t>
                      </a:r>
                      <a:r>
                        <a:rPr kumimoji="0" lang="ar-EG" sz="4400" b="0" i="0" u="none" strike="noStrike" cap="none" normalizeH="0" baseline="0" dirty="0">
                          <a:ln>
                            <a:noFill/>
                          </a:ln>
                          <a:solidFill>
                            <a:schemeClr val="tx1"/>
                          </a:solidFill>
                          <a:effectLst/>
                          <a:latin typeface="Arial" charset="0"/>
                          <a:cs typeface="Arial" charset="0"/>
                        </a:rPr>
                        <a:t> الوحيد والروح القدس المحيي، الآن وكل أوان وإلى دهر الدهور. آمين.</a:t>
                      </a:r>
                      <a:endParaRPr kumimoji="0" lang="en-US" sz="44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088933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4062354885"/>
              </p:ext>
            </p:extLst>
          </p:nvPr>
        </p:nvGraphicFramePr>
        <p:xfrm>
          <a:off x="0" y="426720"/>
          <a:ext cx="12192000" cy="600456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Pi,~</a:t>
                      </a:r>
                      <a:r>
                        <a:rPr kumimoji="0" lang="en-US" sz="4000" b="0" i="0" u="none" strike="noStrike" cap="none" normalizeH="0" baseline="0" dirty="0" err="1">
                          <a:ln>
                            <a:noFill/>
                          </a:ln>
                          <a:solidFill>
                            <a:schemeClr val="tx1"/>
                          </a:solidFill>
                          <a:effectLst/>
                          <a:latin typeface="Coptic1" pitchFamily="2" charset="0"/>
                          <a:cs typeface="Arial" charset="0"/>
                        </a:rPr>
                        <a:t>rictoc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Pilogoc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V~iwt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pimonogen</a:t>
                      </a:r>
                      <a:r>
                        <a:rPr kumimoji="0" lang="en-US" sz="4000" b="0" i="0" u="none" strike="noStrike" cap="none" normalizeH="0" baseline="0" dirty="0">
                          <a:ln>
                            <a:noFill/>
                          </a:ln>
                          <a:solidFill>
                            <a:schemeClr val="tx1"/>
                          </a:solidFill>
                          <a:effectLst/>
                          <a:latin typeface="Coptic1" pitchFamily="2" charset="0"/>
                          <a:cs typeface="Arial" charset="0"/>
                        </a:rPr>
                        <a:t>/c </a:t>
                      </a:r>
                      <a:r>
                        <a:rPr kumimoji="0" lang="en-US" sz="4000" b="0" i="0" u="none" strike="noStrike" cap="none" normalizeH="0" baseline="0" dirty="0" err="1">
                          <a:ln>
                            <a:noFill/>
                          </a:ln>
                          <a:solidFill>
                            <a:schemeClr val="tx1"/>
                          </a:solidFill>
                          <a:effectLst/>
                          <a:latin typeface="Coptic1" pitchFamily="2" charset="0"/>
                          <a:cs typeface="Arial" charset="0"/>
                        </a:rPr>
                        <a:t>n~Nou</a:t>
                      </a:r>
                      <a:r>
                        <a:rPr kumimoji="0" lang="en-US" sz="4000" b="0" i="0" u="none" strike="noStrike" cap="none" normalizeH="0" baseline="0" dirty="0">
                          <a:ln>
                            <a:noFill/>
                          </a:ln>
                          <a:solidFill>
                            <a:schemeClr val="tx1"/>
                          </a:solidFill>
                          <a:effectLst/>
                          <a:latin typeface="Coptic1" pitchFamily="2" charset="0"/>
                          <a:cs typeface="Arial" charset="0"/>
                        </a:rPr>
                        <a:t>]: eke~] nan </a:t>
                      </a:r>
                      <a:r>
                        <a:rPr kumimoji="0" lang="en-US" sz="4000" b="0" i="0" u="none" strike="noStrike" cap="none" normalizeH="0" baseline="0" dirty="0" err="1">
                          <a:ln>
                            <a:noFill/>
                          </a:ln>
                          <a:solidFill>
                            <a:schemeClr val="tx1"/>
                          </a:solidFill>
                          <a:effectLst/>
                          <a:latin typeface="Coptic1" pitchFamily="2" charset="0"/>
                          <a:cs typeface="Arial" charset="0"/>
                        </a:rPr>
                        <a:t>n~tekhir</a:t>
                      </a:r>
                      <a:r>
                        <a:rPr kumimoji="0" lang="en-US" sz="4000" b="0" i="0" u="none" strike="noStrike" cap="none" normalizeH="0" baseline="0" dirty="0">
                          <a:ln>
                            <a:noFill/>
                          </a:ln>
                          <a:solidFill>
                            <a:schemeClr val="tx1"/>
                          </a:solidFill>
                          <a:effectLst/>
                          <a:latin typeface="Coptic1" pitchFamily="2" charset="0"/>
                          <a:cs typeface="Arial" charset="0"/>
                        </a:rPr>
                        <a:t>/n/: </a:t>
                      </a:r>
                      <a:r>
                        <a:rPr kumimoji="0" lang="en-US" sz="4000" b="0" i="0" u="none" strike="noStrike" cap="none" normalizeH="0" baseline="0" dirty="0" err="1">
                          <a:ln>
                            <a:noFill/>
                          </a:ln>
                          <a:solidFill>
                            <a:schemeClr val="tx1"/>
                          </a:solidFill>
                          <a:effectLst/>
                          <a:latin typeface="Coptic1" pitchFamily="2" charset="0"/>
                          <a:cs typeface="Arial" charset="0"/>
                        </a:rPr>
                        <a:t>yai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eymeh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n~rasi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niben</a:t>
                      </a:r>
                      <a:r>
                        <a:rPr kumimoji="0" lang="en-US" sz="40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4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Christ, ô Toi Verbe du Père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Toi qui es l’unique Dieu Viens accorde-nous Ta paix Ta paix si pleine de joie.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أيها المسيح كلمة الآب، الإله الوحيد الجنس، أعطنا سلامك، المملوء فرحاً.</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36385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543176741"/>
              </p:ext>
            </p:extLst>
          </p:nvPr>
        </p:nvGraphicFramePr>
        <p:xfrm>
          <a:off x="0" y="335280"/>
          <a:ext cx="12192000" cy="5724144"/>
        </p:xfrm>
        <a:graphic>
          <a:graphicData uri="http://schemas.openxmlformats.org/drawingml/2006/table">
            <a:tbl>
              <a:tblPr/>
              <a:tblGrid>
                <a:gridCol w="4795520">
                  <a:extLst>
                    <a:ext uri="{9D8B030D-6E8A-4147-A177-3AD203B41FA5}">
                      <a16:colId xmlns:a16="http://schemas.microsoft.com/office/drawing/2014/main" val="20000"/>
                    </a:ext>
                  </a:extLst>
                </a:gridCol>
                <a:gridCol w="4378960">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800" b="0" i="0" u="none" strike="noStrike" cap="none" normalizeH="0" baseline="0" dirty="0">
                          <a:ln>
                            <a:noFill/>
                          </a:ln>
                          <a:solidFill>
                            <a:schemeClr val="tx1"/>
                          </a:solidFill>
                          <a:effectLst/>
                          <a:latin typeface="Coptic1" pitchFamily="2" charset="0"/>
                          <a:cs typeface="Arial" charset="0"/>
                        </a:rPr>
                        <a:t>Je </a:t>
                      </a:r>
                      <a:r>
                        <a:rPr kumimoji="0" lang="en-US" sz="3800" b="0" i="0" u="none" strike="noStrike" cap="none" normalizeH="0" baseline="0" dirty="0" err="1">
                          <a:ln>
                            <a:noFill/>
                          </a:ln>
                          <a:solidFill>
                            <a:schemeClr val="tx1"/>
                          </a:solidFill>
                          <a:effectLst/>
                          <a:latin typeface="Coptic1" pitchFamily="2" charset="0"/>
                          <a:cs typeface="Arial" charset="0"/>
                        </a:rPr>
                        <a:t>f~c~marwout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n~je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V~iwt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P~s/</a:t>
                      </a:r>
                      <a:r>
                        <a:rPr kumimoji="0" lang="en-US" sz="3800" b="0" i="0" u="none" strike="noStrike" cap="none" normalizeH="0" baseline="0" dirty="0" err="1">
                          <a:ln>
                            <a:noFill/>
                          </a:ln>
                          <a:solidFill>
                            <a:schemeClr val="tx1"/>
                          </a:solidFill>
                          <a:effectLst/>
                          <a:latin typeface="Coptic1" pitchFamily="2" charset="0"/>
                          <a:cs typeface="Arial" charset="0"/>
                        </a:rPr>
                        <a:t>ri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Pip~neuma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eyouab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t~riac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etj</a:t>
                      </a:r>
                      <a:r>
                        <a:rPr kumimoji="0" lang="en-US" sz="3800" b="0" i="0" u="none" strike="noStrike" cap="none" normalizeH="0" baseline="0" dirty="0">
                          <a:ln>
                            <a:noFill/>
                          </a:ln>
                          <a:solidFill>
                            <a:schemeClr val="tx1"/>
                          </a:solidFill>
                          <a:effectLst/>
                          <a:latin typeface="Coptic1" pitchFamily="2" charset="0"/>
                          <a:cs typeface="Arial" charset="0"/>
                        </a:rPr>
                        <a:t>/k </a:t>
                      </a:r>
                      <a:r>
                        <a:rPr kumimoji="0" lang="en-US" sz="3800" b="0" i="0" u="none" strike="noStrike" cap="none" normalizeH="0" baseline="0" dirty="0" err="1">
                          <a:ln>
                            <a:noFill/>
                          </a:ln>
                          <a:solidFill>
                            <a:schemeClr val="tx1"/>
                          </a:solidFill>
                          <a:effectLst/>
                          <a:latin typeface="Coptic1" pitchFamily="2" charset="0"/>
                          <a:cs typeface="Arial" charset="0"/>
                        </a:rPr>
                        <a:t>e~bol</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tenouwst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m~moc</a:t>
                      </a:r>
                      <a:r>
                        <a:rPr kumimoji="0" lang="en-US" sz="3800" b="0" i="0" u="none" strike="noStrike" cap="none" normalizeH="0" baseline="0" dirty="0">
                          <a:ln>
                            <a:noFill/>
                          </a:ln>
                          <a:solidFill>
                            <a:schemeClr val="tx1"/>
                          </a:solidFill>
                          <a:effectLst/>
                          <a:latin typeface="Coptic1" pitchFamily="2" charset="0"/>
                          <a:cs typeface="Arial" charset="0"/>
                        </a:rPr>
                        <a:t> ten]</a:t>
                      </a:r>
                      <a:r>
                        <a:rPr kumimoji="0" lang="en-US" sz="3800" b="0" i="0" u="none" strike="noStrike" cap="none" normalizeH="0" baseline="0" dirty="0" err="1">
                          <a:ln>
                            <a:noFill/>
                          </a:ln>
                          <a:solidFill>
                            <a:schemeClr val="tx1"/>
                          </a:solidFill>
                          <a:effectLst/>
                          <a:latin typeface="Coptic1" pitchFamily="2" charset="0"/>
                          <a:cs typeface="Arial" charset="0"/>
                        </a:rPr>
                        <a:t>w~ou</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nac</a:t>
                      </a:r>
                      <a:r>
                        <a:rPr kumimoji="0" lang="en-US" sz="3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(g#)</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Béni soit le Père, le Fils et le Saint Esprit, Trinité parfaite, nous l’adorons et nous la glorifions.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Pitié Seigneur (3)</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مبارك الآب والابن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والروح القدس،</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الثالوث الكامل،</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نسجد له ونمجده.</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يا رب </a:t>
                      </a:r>
                      <a:r>
                        <a:rPr kumimoji="0" lang="ar-EG" sz="4400" b="0" i="0" u="none" strike="noStrike" cap="none" normalizeH="0" baseline="0" dirty="0" err="1">
                          <a:ln>
                            <a:noFill/>
                          </a:ln>
                          <a:solidFill>
                            <a:schemeClr val="tx1"/>
                          </a:solidFill>
                          <a:effectLst/>
                          <a:latin typeface="Arial" charset="0"/>
                          <a:cs typeface="Arial" charset="0"/>
                        </a:rPr>
                        <a:t>إرحم</a:t>
                      </a:r>
                      <a:r>
                        <a:rPr kumimoji="0" lang="ar-EG" sz="4400" b="0" i="0" u="none" strike="noStrike" cap="none" normalizeH="0" baseline="0" dirty="0">
                          <a:ln>
                            <a:noFill/>
                          </a:ln>
                          <a:solidFill>
                            <a:schemeClr val="tx1"/>
                          </a:solidFill>
                          <a:effectLst/>
                          <a:latin typeface="Arial" charset="0"/>
                          <a:cs typeface="Arial" charset="0"/>
                        </a:rPr>
                        <a:t> (3).</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24181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69405" name="Group 29"/>
          <p:cNvGraphicFramePr>
            <a:graphicFrameLocks noGrp="1"/>
          </p:cNvGraphicFramePr>
          <p:nvPr/>
        </p:nvGraphicFramePr>
        <p:xfrm>
          <a:off x="203200" y="198755"/>
          <a:ext cx="11785600" cy="5943600"/>
        </p:xfrm>
        <a:graphic>
          <a:graphicData uri="http://schemas.openxmlformats.org/drawingml/2006/table">
            <a:tbl>
              <a:tblPr/>
              <a:tblGrid>
                <a:gridCol w="4064000">
                  <a:extLst>
                    <a:ext uri="{9D8B030D-6E8A-4147-A177-3AD203B41FA5}">
                      <a16:colId xmlns:a16="http://schemas.microsoft.com/office/drawing/2014/main" val="20000"/>
                    </a:ext>
                  </a:extLst>
                </a:gridCol>
                <a:gridCol w="4393901">
                  <a:extLst>
                    <a:ext uri="{9D8B030D-6E8A-4147-A177-3AD203B41FA5}">
                      <a16:colId xmlns:a16="http://schemas.microsoft.com/office/drawing/2014/main" val="20001"/>
                    </a:ext>
                  </a:extLst>
                </a:gridCol>
                <a:gridCol w="332769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Emmanou</a:t>
                      </a:r>
                      <a:r>
                        <a:rPr kumimoji="0" lang="en-US" sz="4800" b="0" i="0" u="none" strike="noStrike" cap="none" normalizeH="0" baseline="0" dirty="0">
                          <a:ln>
                            <a:noFill/>
                          </a:ln>
                          <a:solidFill>
                            <a:schemeClr val="tx1"/>
                          </a:solidFill>
                          <a:effectLst/>
                          <a:latin typeface="Coptic1" pitchFamily="2" charset="0"/>
                          <a:cs typeface="Arial" charset="0"/>
                        </a:rPr>
                        <a:t>/l </a:t>
                      </a:r>
                      <a:r>
                        <a:rPr kumimoji="0" lang="en-US" sz="4800" b="0" i="0" u="none" strike="noStrike" cap="none" normalizeH="0" baseline="0" dirty="0" err="1">
                          <a:ln>
                            <a:noFill/>
                          </a:ln>
                          <a:solidFill>
                            <a:schemeClr val="tx1"/>
                          </a:solidFill>
                          <a:effectLst/>
                          <a:latin typeface="Coptic1" pitchFamily="2" charset="0"/>
                          <a:cs typeface="Arial" charset="0"/>
                        </a:rPr>
                        <a:t>Pennou</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qen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tenm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nou</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qen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p~w~ou</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n~te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Pefiwt</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nem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Pip~neuma</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eyouab</a:t>
                      </a:r>
                      <a:r>
                        <a:rPr kumimoji="0" lang="en-US" sz="48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800" b="0" i="0" u="none" strike="noStrike" cap="none" normalizeH="0" baseline="0" dirty="0">
                          <a:ln>
                            <a:noFill/>
                          </a:ln>
                          <a:solidFill>
                            <a:schemeClr val="tx1"/>
                          </a:solidFill>
                          <a:effectLst/>
                          <a:latin typeface="Arial" charset="0"/>
                          <a:cs typeface="Arial" charset="0"/>
                        </a:rPr>
                        <a:t>Emmanuel notre Dieu est maintenant parmi nous avec la gloire de son Père et du Saint Esprit.</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5300" b="0" i="0" u="none" strike="noStrike" cap="none" normalizeH="0" baseline="0" dirty="0" err="1">
                          <a:ln>
                            <a:noFill/>
                          </a:ln>
                          <a:solidFill>
                            <a:schemeClr val="tx1"/>
                          </a:solidFill>
                          <a:effectLst/>
                          <a:latin typeface="Arial" charset="0"/>
                          <a:cs typeface="Arial" charset="0"/>
                        </a:rPr>
                        <a:t>عمانوئيل</a:t>
                      </a:r>
                      <a:r>
                        <a:rPr kumimoji="0" lang="ar-SA" sz="5300" b="0" i="0" u="none" strike="noStrike" cap="none" normalizeH="0" baseline="0" dirty="0">
                          <a:ln>
                            <a:noFill/>
                          </a:ln>
                          <a:solidFill>
                            <a:schemeClr val="tx1"/>
                          </a:solidFill>
                          <a:effectLst/>
                          <a:latin typeface="Arial" charset="0"/>
                          <a:cs typeface="Arial" charset="0"/>
                        </a:rPr>
                        <a:t> إلهنا </a:t>
                      </a:r>
                      <a:r>
                        <a:rPr kumimoji="0" lang="ar-EG" sz="5300" b="0" i="0" u="none" strike="noStrike" cap="none" normalizeH="0" baseline="0" dirty="0">
                          <a:ln>
                            <a:noFill/>
                          </a:ln>
                          <a:solidFill>
                            <a:schemeClr val="tx1"/>
                          </a:solidFill>
                          <a:effectLst/>
                          <a:latin typeface="Arial" charset="0"/>
                          <a:cs typeface="Arial" charset="0"/>
                        </a:rPr>
                        <a:t>   </a:t>
                      </a:r>
                      <a:r>
                        <a:rPr kumimoji="0" lang="ar-SA" sz="5300" b="0" i="0" u="none" strike="noStrike" cap="none" normalizeH="0" baseline="0" dirty="0">
                          <a:ln>
                            <a:noFill/>
                          </a:ln>
                          <a:solidFill>
                            <a:schemeClr val="tx1"/>
                          </a:solidFill>
                          <a:effectLst/>
                          <a:latin typeface="Arial" charset="0"/>
                          <a:cs typeface="Arial" charset="0"/>
                        </a:rPr>
                        <a:t>في وسطنا الآن</a:t>
                      </a:r>
                      <a:r>
                        <a:rPr kumimoji="0" lang="ar-EG" sz="5300" b="0" i="0" u="none" strike="noStrike" cap="none" normalizeH="0" baseline="0" dirty="0">
                          <a:ln>
                            <a:noFill/>
                          </a:ln>
                          <a:solidFill>
                            <a:schemeClr val="tx1"/>
                          </a:solidFill>
                          <a:effectLst/>
                          <a:latin typeface="Arial" charset="0"/>
                          <a:cs typeface="Arial" charset="0"/>
                        </a:rPr>
                        <a:t> </a:t>
                      </a:r>
                      <a:r>
                        <a:rPr kumimoji="0" lang="ar-SA" sz="5300" b="0" i="0" u="none" strike="noStrike" cap="none" normalizeH="0" baseline="0" dirty="0">
                          <a:ln>
                            <a:noFill/>
                          </a:ln>
                          <a:solidFill>
                            <a:schemeClr val="tx1"/>
                          </a:solidFill>
                          <a:effectLst/>
                          <a:latin typeface="Arial" charset="0"/>
                          <a:cs typeface="Arial" charset="0"/>
                        </a:rPr>
                        <a:t> بمجد أبي</a:t>
                      </a:r>
                      <a:r>
                        <a:rPr kumimoji="0" lang="ar-EG" sz="5300" b="0" i="0" u="none" strike="noStrike" cap="none" normalizeH="0" baseline="0" dirty="0">
                          <a:ln>
                            <a:noFill/>
                          </a:ln>
                          <a:solidFill>
                            <a:schemeClr val="tx1"/>
                          </a:solidFill>
                          <a:effectLst/>
                          <a:latin typeface="Arial" charset="0"/>
                          <a:cs typeface="Arial" charset="0"/>
                        </a:rPr>
                        <a:t>ه</a:t>
                      </a:r>
                      <a:r>
                        <a:rPr kumimoji="0" lang="ar-SA" sz="5300" b="0" i="0" u="none" strike="noStrike" cap="none" normalizeH="0" baseline="0" dirty="0">
                          <a:ln>
                            <a:noFill/>
                          </a:ln>
                          <a:solidFill>
                            <a:schemeClr val="tx1"/>
                          </a:solidFill>
                          <a:effectLst/>
                          <a:latin typeface="Arial" charset="0"/>
                          <a:cs typeface="Arial" charset="0"/>
                        </a:rPr>
                        <a:t> والروح القدس.</a:t>
                      </a:r>
                      <a:endParaRPr kumimoji="0" lang="en-US"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10061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386459697"/>
              </p:ext>
            </p:extLst>
          </p:nvPr>
        </p:nvGraphicFramePr>
        <p:xfrm>
          <a:off x="0" y="0"/>
          <a:ext cx="12192000" cy="6755892"/>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dirty="0">
                          <a:ln>
                            <a:noFill/>
                          </a:ln>
                          <a:solidFill>
                            <a:schemeClr val="tx1"/>
                          </a:solidFill>
                          <a:effectLst/>
                          <a:latin typeface="Arial" charset="0"/>
                          <a:cs typeface="Arial" charset="0"/>
                        </a:rPr>
                        <a:t>Ô Maître Seigneur Jésus-Christ notre Dieu, qui a orné le ciel avec les étoiles et a embellit la terre de la splendeur des fleurs abondantes et différentes et a accordé aux humains les choses célestes et le repos sur terre. Maintenant aussi, ô bon ami du genre humain, nous te demandons de bénir,</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dirty="0">
                          <a:ln>
                            <a:noFill/>
                          </a:ln>
                          <a:solidFill>
                            <a:schemeClr val="tx1"/>
                          </a:solidFill>
                          <a:effectLst/>
                          <a:latin typeface="Arial" charset="0"/>
                          <a:cs typeface="Arial" charset="0"/>
                        </a:rPr>
                        <a:t>ces vêtements, qu’ils soient pour tes serviteurs qui les portent par ta bonté, vêtements de gloire et de salut, Amen.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dirty="0">
                          <a:ln>
                            <a:noFill/>
                          </a:ln>
                          <a:solidFill>
                            <a:schemeClr val="tx1"/>
                          </a:solidFill>
                          <a:effectLst/>
                          <a:latin typeface="Arial" charset="0"/>
                          <a:cs typeface="Arial" charset="0"/>
                        </a:rPr>
                        <a:t>Vêtements de joie et d’allégresse. Amen.</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dirty="0" err="1">
                          <a:ln>
                            <a:noFill/>
                          </a:ln>
                          <a:solidFill>
                            <a:schemeClr val="tx1"/>
                          </a:solidFill>
                          <a:effectLst/>
                          <a:latin typeface="Arial" charset="0"/>
                          <a:cs typeface="Arial" charset="0"/>
                        </a:rPr>
                        <a:t>Garde-les</a:t>
                      </a:r>
                      <a:r>
                        <a:rPr kumimoji="0" lang="fr-FR" sz="2600" b="0" i="0" u="none" strike="noStrike" cap="none" normalizeH="0" baseline="0" dirty="0">
                          <a:ln>
                            <a:noFill/>
                          </a:ln>
                          <a:solidFill>
                            <a:schemeClr val="tx1"/>
                          </a:solidFill>
                          <a:effectLst/>
                          <a:latin typeface="Arial" charset="0"/>
                          <a:cs typeface="Arial" charset="0"/>
                        </a:rPr>
                        <a:t> purs dans l’âme, le corps et l’esprit. Amen. </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err="1">
                          <a:ln>
                            <a:noFill/>
                          </a:ln>
                          <a:solidFill>
                            <a:schemeClr val="tx1"/>
                          </a:solidFill>
                          <a:effectLst/>
                          <a:latin typeface="Arial" charset="0"/>
                          <a:cs typeface="Arial" charset="0"/>
                        </a:rPr>
                        <a:t>يها</a:t>
                      </a:r>
                      <a:r>
                        <a:rPr kumimoji="0" lang="ar-SA" sz="3200" b="0" i="0" u="none" strike="noStrike" cap="none" normalizeH="0" baseline="0" dirty="0">
                          <a:ln>
                            <a:noFill/>
                          </a:ln>
                          <a:solidFill>
                            <a:schemeClr val="tx1"/>
                          </a:solidFill>
                          <a:effectLst/>
                          <a:latin typeface="Arial" charset="0"/>
                          <a:cs typeface="Arial" charset="0"/>
                        </a:rPr>
                        <a:t> السيد الرب يسوع المسيح إلهنا الذي زيَّن السماء بالنجوم وأظهر الأرض ببهاء الأزهار المُثمرة ذات الأنواع الكثيرة. الذي أنعم على البشرية بالسمائيات وأعطاهم راحة الأرض. أنت الآن أيضاً أيها الصالح محب البشر نسألك أن تبارك </a:t>
                      </a:r>
                      <a:r>
                        <a:rPr kumimoji="0" lang="ar-SA" sz="3200" b="0" i="0" u="none" strike="noStrike" cap="none" normalizeH="0" baseline="0" dirty="0" err="1">
                          <a:ln>
                            <a:noFill/>
                          </a:ln>
                          <a:solidFill>
                            <a:schemeClr val="tx1"/>
                          </a:solidFill>
                          <a:effectLst/>
                          <a:latin typeface="Arial" charset="0"/>
                          <a:cs typeface="Arial" charset="0"/>
                        </a:rPr>
                        <a:t>هذة</a:t>
                      </a:r>
                      <a:r>
                        <a:rPr kumimoji="0" lang="ar-SA" sz="3200" b="0" i="0" u="none" strike="noStrike" cap="none" normalizeH="0" baseline="0" dirty="0">
                          <a:ln>
                            <a:noFill/>
                          </a:ln>
                          <a:solidFill>
                            <a:schemeClr val="tx1"/>
                          </a:solidFill>
                          <a:effectLst/>
                          <a:latin typeface="Arial" charset="0"/>
                          <a:cs typeface="Arial" charset="0"/>
                        </a:rPr>
                        <a:t> الحلل الموضوعة،</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لكي تصير لعبديك الذين يلبسانها بمسرة صلاحك. آمين.</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حُلل المجد والخلاص. آمين.</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حُلل الفرح والتهليل. آمين. </a:t>
                      </a:r>
                      <a:r>
                        <a:rPr kumimoji="0" lang="ar-EG" sz="3200" b="0" i="0" u="none" strike="noStrike" cap="none" normalizeH="0" baseline="0" dirty="0" err="1">
                          <a:ln>
                            <a:noFill/>
                          </a:ln>
                          <a:solidFill>
                            <a:schemeClr val="tx1"/>
                          </a:solidFill>
                          <a:effectLst/>
                          <a:latin typeface="Arial" charset="0"/>
                          <a:cs typeface="Arial" charset="0"/>
                        </a:rPr>
                        <a:t>وإحفظهما</a:t>
                      </a:r>
                      <a:r>
                        <a:rPr kumimoji="0" lang="ar-EG" sz="3200" b="0" i="0" u="none" strike="noStrike" cap="none" normalizeH="0" baseline="0" dirty="0">
                          <a:ln>
                            <a:noFill/>
                          </a:ln>
                          <a:solidFill>
                            <a:schemeClr val="tx1"/>
                          </a:solidFill>
                          <a:effectLst/>
                          <a:latin typeface="Arial" charset="0"/>
                          <a:cs typeface="Arial" charset="0"/>
                        </a:rPr>
                        <a:t> نقيين في النفس والجسد والروح.</a:t>
                      </a:r>
                      <a:endParaRPr kumimoji="0" lang="ar-SA"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047910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528298885"/>
              </p:ext>
            </p:extLst>
          </p:nvPr>
        </p:nvGraphicFramePr>
        <p:xfrm>
          <a:off x="0" y="317430"/>
          <a:ext cx="12192000" cy="5615940"/>
        </p:xfrm>
        <a:graphic>
          <a:graphicData uri="http://schemas.openxmlformats.org/drawingml/2006/table">
            <a:tbl>
              <a:tblPr/>
              <a:tblGrid>
                <a:gridCol w="6207760">
                  <a:extLst>
                    <a:ext uri="{9D8B030D-6E8A-4147-A177-3AD203B41FA5}">
                      <a16:colId xmlns:a16="http://schemas.microsoft.com/office/drawing/2014/main" val="20000"/>
                    </a:ext>
                  </a:extLst>
                </a:gridCol>
                <a:gridCol w="598424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Que leur vie soit saine, pacifique et chaste par des actes justes. Accorde-leur le confort céleste et terrestre, qu’ils soient comblés d’actes justes. Remplis leur maison et leur réserve de tous les biens, qu’ils soient dignes d’accomplir ta volonté en tout temps car tu es compatissant, miséricordieux et juste. A Toi nous adressons la gloire, l’honneur et l’adoration avec Ton Père très bon et le Saint Esprit, maintenant et toujours et pour les siècles des siècles. Amen !</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لتكون حياتهما في صحة وسلام وعفاف بواسطة فعل البر. هِب لهما الراحة السمائية والأرضية ليستغنيا بأفعال البر. </a:t>
                      </a:r>
                      <a:r>
                        <a:rPr kumimoji="0" lang="ar-EG" sz="3600" b="0" i="0" u="none" strike="noStrike" cap="none" normalizeH="0" baseline="0" dirty="0" err="1">
                          <a:ln>
                            <a:noFill/>
                          </a:ln>
                          <a:solidFill>
                            <a:schemeClr val="tx1"/>
                          </a:solidFill>
                          <a:effectLst/>
                          <a:latin typeface="Arial" charset="0"/>
                          <a:cs typeface="Arial" charset="0"/>
                        </a:rPr>
                        <a:t>وإملأ</a:t>
                      </a:r>
                      <a:r>
                        <a:rPr kumimoji="0" lang="ar-EG" sz="3600" b="0" i="0" u="none" strike="noStrike" cap="none" normalizeH="0" baseline="0" dirty="0">
                          <a:ln>
                            <a:noFill/>
                          </a:ln>
                          <a:solidFill>
                            <a:schemeClr val="tx1"/>
                          </a:solidFill>
                          <a:effectLst/>
                          <a:latin typeface="Arial" charset="0"/>
                          <a:cs typeface="Arial" charset="0"/>
                        </a:rPr>
                        <a:t> منزلهما ومخازنهما من كل الخيرات، ليستحقا أن يعملا رضاك كل حين، لأنك رحيم كثير الرحمة وبار،</a:t>
                      </a:r>
                      <a:r>
                        <a:rPr kumimoji="0" lang="fr-FR" sz="3600" b="0" i="0" u="none" strike="noStrike" cap="none" normalizeH="0" baseline="0" dirty="0">
                          <a:ln>
                            <a:noFill/>
                          </a:ln>
                          <a:solidFill>
                            <a:schemeClr val="tx1"/>
                          </a:solidFill>
                          <a:effectLst/>
                          <a:latin typeface="Arial" charset="0"/>
                          <a:cs typeface="Arial" charset="0"/>
                        </a:rPr>
                        <a:t> </a:t>
                      </a:r>
                      <a:r>
                        <a:rPr kumimoji="0" lang="ar-EG" sz="3600" b="0" i="0" u="none" strike="noStrike" cap="none" normalizeH="0" baseline="0" dirty="0">
                          <a:ln>
                            <a:noFill/>
                          </a:ln>
                          <a:solidFill>
                            <a:schemeClr val="tx1"/>
                          </a:solidFill>
                          <a:effectLst/>
                          <a:latin typeface="Arial" charset="0"/>
                          <a:cs typeface="Arial" charset="0"/>
                        </a:rPr>
                        <a:t>ويليق بك المجد مع أبيك الصالح والروح القدس المحيي المساوي لك، الآن وكل أوان وإلى دهر الدهور. آمين.</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747629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4250504368"/>
              </p:ext>
            </p:extLst>
          </p:nvPr>
        </p:nvGraphicFramePr>
        <p:xfrm>
          <a:off x="0" y="426720"/>
          <a:ext cx="12192000" cy="600456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c~tol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m~p~neumatikon</a:t>
                      </a:r>
                      <a:r>
                        <a:rPr kumimoji="0" lang="en-US" sz="4000" b="0" i="0" u="none" strike="noStrike" cap="none" normalizeH="0" baseline="0" dirty="0">
                          <a:ln>
                            <a:noFill/>
                          </a:ln>
                          <a:solidFill>
                            <a:schemeClr val="tx1"/>
                          </a:solidFill>
                          <a:effectLst/>
                          <a:latin typeface="Coptic1" pitchFamily="2" charset="0"/>
                          <a:cs typeface="Arial" charset="0"/>
                        </a:rPr>
                        <a:t>: au]</a:t>
                      </a:r>
                      <a:r>
                        <a:rPr kumimoji="0" lang="en-US" sz="4000" b="0" i="0" u="none" strike="noStrike" cap="none" normalizeH="0" baseline="0" dirty="0" err="1">
                          <a:ln>
                            <a:noFill/>
                          </a:ln>
                          <a:solidFill>
                            <a:schemeClr val="tx1"/>
                          </a:solidFill>
                          <a:effectLst/>
                          <a:latin typeface="Coptic1" pitchFamily="2" charset="0"/>
                          <a:cs typeface="Arial" charset="0"/>
                        </a:rPr>
                        <a:t>hiwtf</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m~Mi,a</a:t>
                      </a:r>
                      <a:r>
                        <a:rPr kumimoji="0" lang="en-US" sz="4000" b="0" i="0" u="none" strike="noStrike" cap="none" normalizeH="0" baseline="0" dirty="0">
                          <a:ln>
                            <a:noFill/>
                          </a:ln>
                          <a:solidFill>
                            <a:schemeClr val="tx1"/>
                          </a:solidFill>
                          <a:effectLst/>
                          <a:latin typeface="Coptic1" pitchFamily="2" charset="0"/>
                          <a:cs typeface="Arial" charset="0"/>
                        </a:rPr>
                        <a:t>/l: </a:t>
                      </a:r>
                      <a:r>
                        <a:rPr kumimoji="0" lang="en-US" sz="4000" b="0" i="0" u="none" strike="noStrike" cap="none" normalizeH="0" baseline="0" dirty="0" err="1">
                          <a:ln>
                            <a:noFill/>
                          </a:ln>
                          <a:solidFill>
                            <a:schemeClr val="tx1"/>
                          </a:solidFill>
                          <a:effectLst/>
                          <a:latin typeface="Coptic1" pitchFamily="2" charset="0"/>
                          <a:cs typeface="Arial" charset="0"/>
                        </a:rPr>
                        <a:t>ouoh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piqwk</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m~margarit</a:t>
                      </a:r>
                      <a:r>
                        <a:rPr kumimoji="0" lang="en-US" sz="4000" b="0" i="0" u="none" strike="noStrike" cap="none" normalizeH="0" baseline="0" dirty="0">
                          <a:ln>
                            <a:noFill/>
                          </a:ln>
                          <a:solidFill>
                            <a:schemeClr val="tx1"/>
                          </a:solidFill>
                          <a:effectLst/>
                          <a:latin typeface="Coptic1" pitchFamily="2" charset="0"/>
                          <a:cs typeface="Arial" charset="0"/>
                        </a:rPr>
                        <a:t>/c: aum/r </a:t>
                      </a:r>
                      <a:r>
                        <a:rPr kumimoji="0" lang="en-US" sz="4000" b="0" i="0" u="none" strike="noStrike" cap="none" normalizeH="0" baseline="0" dirty="0" err="1">
                          <a:ln>
                            <a:noFill/>
                          </a:ln>
                          <a:solidFill>
                            <a:schemeClr val="tx1"/>
                          </a:solidFill>
                          <a:effectLst/>
                          <a:latin typeface="Coptic1" pitchFamily="2" charset="0"/>
                          <a:cs typeface="Arial" charset="0"/>
                        </a:rPr>
                        <a:t>m~pipatselet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m~mof</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Le vêtement spirituel, dont Michel est </a:t>
                      </a:r>
                      <a:r>
                        <a:rPr kumimoji="0" lang="fr-FR" sz="4000" b="0" i="0" u="none" strike="noStrike" cap="none" normalizeH="0" baseline="0" dirty="0" err="1">
                          <a:ln>
                            <a:noFill/>
                          </a:ln>
                          <a:solidFill>
                            <a:schemeClr val="tx1"/>
                          </a:solidFill>
                          <a:effectLst/>
                          <a:latin typeface="Arial" charset="0"/>
                          <a:cs typeface="Arial" charset="0"/>
                        </a:rPr>
                        <a:t>revêti</a:t>
                      </a:r>
                      <a:r>
                        <a:rPr kumimoji="0" lang="fr-FR" sz="4000" b="0" i="0" u="none" strike="noStrike" cap="none" normalizeH="0" baseline="0" dirty="0">
                          <a:ln>
                            <a:noFill/>
                          </a:ln>
                          <a:solidFill>
                            <a:schemeClr val="tx1"/>
                          </a:solidFill>
                          <a:effectLst/>
                          <a:latin typeface="Arial" charset="0"/>
                          <a:cs typeface="Arial" charset="0"/>
                        </a:rPr>
                        <a:t>, et la ceinture de perles, l’époux s’est orné avec.</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الحُلة الروحانية، المُلتحف بها ميخائيل، والمَنطَقة الجوهرية، تمنطق بها ميخائيل.</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44857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25314386"/>
              </p:ext>
            </p:extLst>
          </p:nvPr>
        </p:nvGraphicFramePr>
        <p:xfrm>
          <a:off x="0" y="477520"/>
          <a:ext cx="12192000" cy="537972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3797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c~tol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n~oucwvrocun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aut</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ic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e~jen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paiselet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ouoh</a:t>
                      </a:r>
                      <a:r>
                        <a:rPr kumimoji="0" lang="en-US" sz="4000" b="0" i="0" u="none" strike="noStrike" cap="none" normalizeH="0" baseline="0" dirty="0">
                          <a:ln>
                            <a:noFill/>
                          </a:ln>
                          <a:solidFill>
                            <a:schemeClr val="tx1"/>
                          </a:solidFill>
                          <a:effectLst/>
                          <a:latin typeface="Coptic1" pitchFamily="2" charset="0"/>
                          <a:cs typeface="Arial" charset="0"/>
                        </a:rPr>
                        <a:t> pi,~</a:t>
                      </a:r>
                      <a:r>
                        <a:rPr kumimoji="0" lang="en-US" sz="4000" b="0" i="0" u="none" strike="noStrike" cap="none" normalizeH="0" baseline="0" dirty="0" err="1">
                          <a:ln>
                            <a:noFill/>
                          </a:ln>
                          <a:solidFill>
                            <a:schemeClr val="tx1"/>
                          </a:solidFill>
                          <a:effectLst/>
                          <a:latin typeface="Coptic1" pitchFamily="2" charset="0"/>
                          <a:cs typeface="Arial" charset="0"/>
                        </a:rPr>
                        <a:t>lom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p~yel</a:t>
                      </a:r>
                      <a:r>
                        <a:rPr kumimoji="0" lang="en-US" sz="4000" b="0" i="0" u="none" strike="noStrike" cap="none" normalizeH="0" baseline="0" dirty="0">
                          <a:ln>
                            <a:noFill/>
                          </a:ln>
                          <a:solidFill>
                            <a:schemeClr val="tx1"/>
                          </a:solidFill>
                          <a:effectLst/>
                          <a:latin typeface="Coptic1" pitchFamily="2" charset="0"/>
                          <a:cs typeface="Arial" charset="0"/>
                        </a:rPr>
                        <a:t>/l: </a:t>
                      </a:r>
                      <a:r>
                        <a:rPr kumimoji="0" lang="en-US" sz="4000" b="0" i="0" u="none" strike="noStrike" cap="none" normalizeH="0" baseline="0" dirty="0" err="1">
                          <a:ln>
                            <a:noFill/>
                          </a:ln>
                          <a:solidFill>
                            <a:schemeClr val="tx1"/>
                          </a:solidFill>
                          <a:effectLst/>
                          <a:latin typeface="Coptic1" pitchFamily="2" charset="0"/>
                          <a:cs typeface="Arial" charset="0"/>
                        </a:rPr>
                        <a:t>aut</a:t>
                      </a:r>
                      <a:r>
                        <a:rPr kumimoji="0" lang="en-US" sz="4000" b="0" i="0" u="none" strike="noStrike" cap="none" normalizeH="0" baseline="0" dirty="0">
                          <a:ln>
                            <a:noFill/>
                          </a:ln>
                          <a:solidFill>
                            <a:schemeClr val="tx1"/>
                          </a:solidFill>
                          <a:effectLst/>
                          <a:latin typeface="Coptic1" pitchFamily="2" charset="0"/>
                          <a:cs typeface="Arial" charset="0"/>
                        </a:rPr>
                        <a:t>/if </a:t>
                      </a:r>
                      <a:r>
                        <a:rPr kumimoji="0" lang="en-US" sz="4000" b="0" i="0" u="none" strike="noStrike" cap="none" normalizeH="0" baseline="0" dirty="0" err="1">
                          <a:ln>
                            <a:noFill/>
                          </a:ln>
                          <a:solidFill>
                            <a:schemeClr val="tx1"/>
                          </a:solidFill>
                          <a:effectLst/>
                          <a:latin typeface="Coptic1" pitchFamily="2" charset="0"/>
                          <a:cs typeface="Arial" charset="0"/>
                        </a:rPr>
                        <a:t>e~jen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tefa~ve</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000" b="0" i="0" u="none" strike="noStrike" cap="none" normalizeH="0" baseline="0" dirty="0">
                          <a:ln>
                            <a:noFill/>
                          </a:ln>
                          <a:solidFill>
                            <a:schemeClr val="tx1"/>
                          </a:solidFill>
                          <a:effectLst/>
                          <a:latin typeface="Arial" charset="0"/>
                          <a:cs typeface="Arial" charset="0"/>
                        </a:rPr>
                        <a:t>Le vêtement de chasteté, a été donné à ce marié, et la couronne de joie, est placée sur sa tête.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حُلَّة العفاف، أُعطيت لهذا العريس، وإكليل البهجة، وُضع على رأسه.</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83124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47657861"/>
              </p:ext>
            </p:extLst>
          </p:nvPr>
        </p:nvGraphicFramePr>
        <p:xfrm>
          <a:off x="0" y="426720"/>
          <a:ext cx="12192000" cy="543052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4000" b="0" i="0" u="none" strike="noStrike" cap="none" normalizeH="0" baseline="0" dirty="0">
                          <a:ln>
                            <a:noFill/>
                          </a:ln>
                          <a:solidFill>
                            <a:schemeClr val="tx1"/>
                          </a:solidFill>
                          <a:effectLst/>
                          <a:latin typeface="Coptic1" pitchFamily="2" charset="0"/>
                          <a:cs typeface="Arial" charset="0"/>
                        </a:rPr>
                        <a:t>Kata </a:t>
                      </a:r>
                      <a:r>
                        <a:rPr kumimoji="0" lang="en-US" sz="4000" b="0" i="0" u="none" strike="noStrike" cap="none" normalizeH="0" baseline="0" dirty="0" err="1">
                          <a:ln>
                            <a:noFill/>
                          </a:ln>
                          <a:solidFill>
                            <a:schemeClr val="tx1"/>
                          </a:solidFill>
                          <a:effectLst/>
                          <a:latin typeface="Coptic1" pitchFamily="2" charset="0"/>
                          <a:cs typeface="Arial" charset="0"/>
                        </a:rPr>
                        <a:t>v~r</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e~tafjoc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n~je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Dauid</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pihumnodoc</a:t>
                      </a:r>
                      <a:r>
                        <a:rPr kumimoji="0" lang="en-US" sz="4000" b="0" i="0" u="none" strike="noStrike" cap="none" normalizeH="0" baseline="0" dirty="0">
                          <a:ln>
                            <a:noFill/>
                          </a:ln>
                          <a:solidFill>
                            <a:schemeClr val="tx1"/>
                          </a:solidFill>
                          <a:effectLst/>
                          <a:latin typeface="Coptic1" pitchFamily="2" charset="0"/>
                          <a:cs typeface="Arial" charset="0"/>
                        </a:rPr>
                        <a:t>: je </a:t>
                      </a:r>
                      <a:r>
                        <a:rPr kumimoji="0" lang="en-US" sz="4000" b="0" i="0" u="none" strike="noStrike" cap="none" normalizeH="0" baseline="0" dirty="0" err="1">
                          <a:ln>
                            <a:noFill/>
                          </a:ln>
                          <a:solidFill>
                            <a:schemeClr val="tx1"/>
                          </a:solidFill>
                          <a:effectLst/>
                          <a:latin typeface="Coptic1" pitchFamily="2" charset="0"/>
                          <a:cs typeface="Arial" charset="0"/>
                        </a:rPr>
                        <a:t>ouw~ou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outaio</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akt</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itou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n~ou</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lom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e~jwf</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000" b="0" i="0" u="none" strike="noStrike" cap="none" normalizeH="0" baseline="0" dirty="0">
                          <a:ln>
                            <a:noFill/>
                          </a:ln>
                          <a:solidFill>
                            <a:schemeClr val="tx1"/>
                          </a:solidFill>
                          <a:effectLst/>
                          <a:latin typeface="Arial" charset="0"/>
                          <a:cs typeface="Arial" charset="0"/>
                        </a:rPr>
                        <a:t>Comme l'a dit David le psalmiste, "Gloire et honneur, tu as fait une couronne sur lui."</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مثل الذي قاله، داود المرتل، "مجداً وكرامة، جعلتها تاجاً عليه."</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67567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632882238"/>
              </p:ext>
            </p:extLst>
          </p:nvPr>
        </p:nvGraphicFramePr>
        <p:xfrm>
          <a:off x="0" y="426720"/>
          <a:ext cx="12192000" cy="5430520"/>
        </p:xfrm>
        <a:graphic>
          <a:graphicData uri="http://schemas.openxmlformats.org/drawingml/2006/table">
            <a:tbl>
              <a:tblPr/>
              <a:tblGrid>
                <a:gridCol w="4307840">
                  <a:extLst>
                    <a:ext uri="{9D8B030D-6E8A-4147-A177-3AD203B41FA5}">
                      <a16:colId xmlns:a16="http://schemas.microsoft.com/office/drawing/2014/main" val="20000"/>
                    </a:ext>
                  </a:extLst>
                </a:gridCol>
                <a:gridCol w="4175760">
                  <a:extLst>
                    <a:ext uri="{9D8B030D-6E8A-4147-A177-3AD203B41FA5}">
                      <a16:colId xmlns:a16="http://schemas.microsoft.com/office/drawing/2014/main" val="20001"/>
                    </a:ext>
                  </a:extLst>
                </a:gridCol>
                <a:gridCol w="370840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4000" b="0" i="0" u="none" strike="noStrike" cap="none" normalizeH="0" baseline="0" dirty="0" err="1">
                          <a:ln>
                            <a:noFill/>
                          </a:ln>
                          <a:solidFill>
                            <a:schemeClr val="tx1"/>
                          </a:solidFill>
                          <a:effectLst/>
                          <a:latin typeface="Coptic1" pitchFamily="2" charset="0"/>
                          <a:cs typeface="Arial" charset="0"/>
                        </a:rPr>
                        <a:t>Akersorp</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e~rof</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qen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tekmet</a:t>
                      </a:r>
                      <a:r>
                        <a:rPr kumimoji="0" lang="en-US" sz="4000" b="0" i="0" u="none" strike="noStrike" cap="none" normalizeH="0" baseline="0" dirty="0">
                          <a:ln>
                            <a:noFill/>
                          </a:ln>
                          <a:solidFill>
                            <a:schemeClr val="tx1"/>
                          </a:solidFill>
                          <a:effectLst/>
                          <a:latin typeface="Coptic1" pitchFamily="2" charset="0"/>
                          <a:cs typeface="Arial" charset="0"/>
                        </a:rPr>
                        <a:t>-,~r/</a:t>
                      </a:r>
                      <a:r>
                        <a:rPr kumimoji="0" lang="en-US" sz="4000" b="0" i="0" u="none" strike="noStrike" cap="none" normalizeH="0" baseline="0" dirty="0" err="1">
                          <a:ln>
                            <a:noFill/>
                          </a:ln>
                          <a:solidFill>
                            <a:schemeClr val="tx1"/>
                          </a:solidFill>
                          <a:effectLst/>
                          <a:latin typeface="Coptic1" pitchFamily="2" charset="0"/>
                          <a:cs typeface="Arial" charset="0"/>
                        </a:rPr>
                        <a:t>ctoc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ak,w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hijwf</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n~ou</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lom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qen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ouw~ni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eftai</a:t>
                      </a:r>
                      <a:r>
                        <a:rPr kumimoji="0" lang="en-US" sz="4000" b="0" i="0" u="none" strike="noStrike" cap="none" normalizeH="0" baseline="0" dirty="0">
                          <a:ln>
                            <a:noFill/>
                          </a:ln>
                          <a:solidFill>
                            <a:schemeClr val="tx1"/>
                          </a:solidFill>
                          <a:effectLst/>
                          <a:latin typeface="Coptic1" pitchFamily="2" charset="0"/>
                          <a:cs typeface="Arial" charset="0"/>
                        </a:rPr>
                        <a:t>/~out.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000" b="0" i="0" u="none" strike="noStrike" cap="none" normalizeH="0" baseline="0" dirty="0">
                          <a:ln>
                            <a:noFill/>
                          </a:ln>
                          <a:solidFill>
                            <a:schemeClr val="tx1"/>
                          </a:solidFill>
                          <a:effectLst/>
                          <a:latin typeface="Arial" charset="0"/>
                          <a:cs typeface="Arial" charset="0"/>
                        </a:rPr>
                        <a:t>Tu l'as rattrapé, avec la bénédiction de ta bonté, tu as mis sur lui une couronne de pierres précieuses.</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أدركته، ببركة صلاحك،</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ووضعت على رأسه إكليلاً، من حجرٍ كريم.</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3490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392468317"/>
              </p:ext>
            </p:extLst>
          </p:nvPr>
        </p:nvGraphicFramePr>
        <p:xfrm>
          <a:off x="0" y="426720"/>
          <a:ext cx="12192000" cy="543052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4000" b="0" i="0" u="none" strike="noStrike" cap="none" normalizeH="0" baseline="0" dirty="0" err="1">
                          <a:ln>
                            <a:noFill/>
                          </a:ln>
                          <a:solidFill>
                            <a:schemeClr val="tx1"/>
                          </a:solidFill>
                          <a:effectLst/>
                          <a:latin typeface="Coptic1" pitchFamily="2" charset="0"/>
                          <a:cs typeface="Arial" charset="0"/>
                        </a:rPr>
                        <a:t>Afe~retin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m~mok</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n~ouwnq</a:t>
                      </a:r>
                      <a:r>
                        <a:rPr kumimoji="0" lang="en-US" sz="4000" b="0" i="0" u="none" strike="noStrike" cap="none" normalizeH="0" baseline="0" dirty="0">
                          <a:ln>
                            <a:noFill/>
                          </a:ln>
                          <a:solidFill>
                            <a:schemeClr val="tx1"/>
                          </a:solidFill>
                          <a:effectLst/>
                          <a:latin typeface="Coptic1" pitchFamily="2" charset="0"/>
                          <a:cs typeface="Arial" charset="0"/>
                        </a:rPr>
                        <a:t> P~[</a:t>
                      </a:r>
                      <a:r>
                        <a:rPr kumimoji="0" lang="en-US" sz="4000" b="0" i="0" u="none" strike="noStrike" cap="none" normalizeH="0" baseline="0" dirty="0" err="1">
                          <a:ln>
                            <a:noFill/>
                          </a:ln>
                          <a:solidFill>
                            <a:schemeClr val="tx1"/>
                          </a:solidFill>
                          <a:effectLst/>
                          <a:latin typeface="Coptic1" pitchFamily="2" charset="0"/>
                          <a:cs typeface="Arial" charset="0"/>
                        </a:rPr>
                        <a:t>oic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ouoh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akt</a:t>
                      </a:r>
                      <a:r>
                        <a:rPr kumimoji="0" lang="en-US" sz="4000" b="0" i="0" u="none" strike="noStrike" cap="none" normalizeH="0" baseline="0" dirty="0">
                          <a:ln>
                            <a:noFill/>
                          </a:ln>
                          <a:solidFill>
                            <a:schemeClr val="tx1"/>
                          </a:solidFill>
                          <a:effectLst/>
                          <a:latin typeface="Coptic1" pitchFamily="2" charset="0"/>
                          <a:cs typeface="Arial" charset="0"/>
                        </a:rPr>
                        <a:t>/if </a:t>
                      </a:r>
                      <a:r>
                        <a:rPr kumimoji="0" lang="en-US" sz="4000" b="0" i="0" u="none" strike="noStrike" cap="none" normalizeH="0" baseline="0" dirty="0" err="1">
                          <a:ln>
                            <a:noFill/>
                          </a:ln>
                          <a:solidFill>
                            <a:schemeClr val="tx1"/>
                          </a:solidFill>
                          <a:effectLst/>
                          <a:latin typeface="Coptic1" pitchFamily="2" charset="0"/>
                          <a:cs typeface="Arial" charset="0"/>
                        </a:rPr>
                        <a:t>naf</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v~ouei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hane~hoou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sa</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e~neh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pie~neh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a~m</a:t>
                      </a:r>
                      <a:r>
                        <a:rPr kumimoji="0" lang="en-US" sz="4000" b="0" i="0" u="none" strike="noStrike" cap="none" normalizeH="0" baseline="0" dirty="0">
                          <a:ln>
                            <a:noFill/>
                          </a:ln>
                          <a:solidFill>
                            <a:schemeClr val="tx1"/>
                          </a:solidFill>
                          <a:effectLst/>
                          <a:latin typeface="Coptic1" pitchFamily="2" charset="0"/>
                          <a:cs typeface="Arial" charset="0"/>
                        </a:rPr>
                        <a:t>/n.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4000" b="0" i="0" u="none" strike="noStrike" cap="none" normalizeH="0" baseline="0" dirty="0">
                          <a:ln>
                            <a:noFill/>
                          </a:ln>
                          <a:solidFill>
                            <a:schemeClr val="tx1"/>
                          </a:solidFill>
                          <a:effectLst/>
                          <a:latin typeface="Arial" charset="0"/>
                          <a:cs typeface="Arial" charset="0"/>
                        </a:rPr>
                        <a:t>Il t'a demandé la vie, Seigneur, et tu lui as donné la longueur des jours, pour toujours et à jamais amen.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سألك حياة يا رب، فأعطيته، طول الأيام، إلى أبد الآبدين أمين.</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 Box 16">
            <a:hlinkClick r:id="rId2" action="ppaction://hlinksldjump"/>
            <a:extLst>
              <a:ext uri="{FF2B5EF4-FFF2-40B4-BE49-F238E27FC236}">
                <a16:creationId xmlns:a16="http://schemas.microsoft.com/office/drawing/2014/main" id="{81172C66-687D-EDB7-1757-83F85416DE72}"/>
              </a:ext>
            </a:extLst>
          </p:cNvPr>
          <p:cNvSpPr txBox="1">
            <a:spLocks noChangeArrowheads="1"/>
          </p:cNvSpPr>
          <p:nvPr/>
        </p:nvSpPr>
        <p:spPr bwMode="auto">
          <a:xfrm>
            <a:off x="10403840" y="6119336"/>
            <a:ext cx="1788160" cy="738664"/>
          </a:xfrm>
          <a:prstGeom prst="rect">
            <a:avLst/>
          </a:prstGeom>
          <a:solidFill>
            <a:srgbClr val="800000"/>
          </a:solidFill>
          <a:ln w="12700">
            <a:solidFill>
              <a:srgbClr val="FFFFFF"/>
            </a:solidFill>
            <a:miter lim="800000"/>
            <a:headEnd/>
            <a:tailEnd/>
          </a:ln>
        </p:spPr>
        <p:txBody>
          <a:bodyPr wrap="squar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optic1" pitchFamily="2" charset="0"/>
                <a:cs typeface="Arial" charset="0"/>
              </a:rPr>
              <a:t>}sour/</a:t>
            </a:r>
            <a:endParaRPr kumimoji="0" lang="en-CA" sz="2800" b="0" i="0" u="none" strike="noStrike" kern="0" cap="none" spc="0" normalizeH="0" baseline="0" noProof="0" dirty="0">
              <a:ln>
                <a:noFill/>
              </a:ln>
              <a:solidFill>
                <a:srgbClr val="FFFFFF"/>
              </a:solidFill>
              <a:effectLst/>
              <a:uLnTx/>
              <a:uFillTx/>
              <a:latin typeface="Arial" charset="0"/>
              <a:cs typeface="Arial"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ar-EG" sz="2800" b="0" i="0" u="none" strike="noStrike" kern="0" cap="none" spc="0" normalizeH="0" baseline="0" noProof="0" dirty="0" err="1">
                <a:ln>
                  <a:noFill/>
                </a:ln>
                <a:solidFill>
                  <a:srgbClr val="FFFFFF"/>
                </a:solidFill>
                <a:effectLst/>
                <a:uLnTx/>
                <a:uFillTx/>
                <a:latin typeface="Arial" charset="0"/>
              </a:rPr>
              <a:t>تى</a:t>
            </a:r>
            <a:r>
              <a:rPr kumimoji="0" lang="ar-EG" sz="2800" b="0" i="0" u="none" strike="noStrike" kern="0" cap="none" spc="0" normalizeH="0" baseline="0" noProof="0" dirty="0">
                <a:ln>
                  <a:noFill/>
                </a:ln>
                <a:solidFill>
                  <a:srgbClr val="FFFFFF"/>
                </a:solidFill>
                <a:effectLst/>
                <a:uLnTx/>
                <a:uFillTx/>
                <a:latin typeface="Arial" charset="0"/>
              </a:rPr>
              <a:t> شورى </a:t>
            </a:r>
            <a:endParaRPr kumimoji="0" lang="en-US" sz="2800" b="0"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957546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187101" name="Group 29"/>
          <p:cNvGraphicFramePr>
            <a:graphicFrameLocks noGrp="1"/>
          </p:cNvGraphicFramePr>
          <p:nvPr/>
        </p:nvGraphicFramePr>
        <p:xfrm>
          <a:off x="101600" y="1032900"/>
          <a:ext cx="11988800" cy="4968240"/>
        </p:xfrm>
        <a:graphic>
          <a:graphicData uri="http://schemas.openxmlformats.org/drawingml/2006/table">
            <a:tbl>
              <a:tblPr/>
              <a:tblGrid>
                <a:gridCol w="43688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496824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}sour/ </a:t>
                      </a:r>
                      <a:r>
                        <a:rPr kumimoji="0" lang="en-US" sz="4000" b="0" i="0" u="none" strike="noStrike" cap="none" normalizeH="0" baseline="0" dirty="0" err="1">
                          <a:ln>
                            <a:noFill/>
                          </a:ln>
                          <a:solidFill>
                            <a:schemeClr val="tx1"/>
                          </a:solidFill>
                          <a:effectLst/>
                          <a:latin typeface="Coptic1" pitchFamily="2" charset="0"/>
                          <a:cs typeface="Arial" charset="0"/>
                        </a:rPr>
                        <a:t>n~noub</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paryenoc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peca~rwmata</a:t>
                      </a:r>
                      <a:r>
                        <a:rPr kumimoji="0" lang="en-US" sz="4000" b="0" i="0" u="none" strike="noStrike" cap="none" normalizeH="0" baseline="0" dirty="0">
                          <a:ln>
                            <a:noFill/>
                          </a:ln>
                          <a:solidFill>
                            <a:schemeClr val="tx1"/>
                          </a:solidFill>
                          <a:effectLst/>
                          <a:latin typeface="Coptic1" pitchFamily="2" charset="0"/>
                          <a:cs typeface="Arial" charset="0"/>
                        </a:rPr>
                        <a:t> pe </a:t>
                      </a:r>
                      <a:r>
                        <a:rPr kumimoji="0" lang="en-US" sz="4000" b="0" i="0" u="none" strike="noStrike" cap="none" normalizeH="0" baseline="0" dirty="0" err="1">
                          <a:ln>
                            <a:noFill/>
                          </a:ln>
                          <a:solidFill>
                            <a:schemeClr val="tx1"/>
                          </a:solidFill>
                          <a:effectLst/>
                          <a:latin typeface="Coptic1" pitchFamily="2" charset="0"/>
                          <a:cs typeface="Arial" charset="0"/>
                        </a:rPr>
                        <a:t>pencwt</a:t>
                      </a:r>
                      <a:r>
                        <a:rPr kumimoji="0" lang="en-US" sz="4000" b="0" i="0" u="none" strike="noStrike" cap="none" normalizeH="0" baseline="0" dirty="0">
                          <a:ln>
                            <a:noFill/>
                          </a:ln>
                          <a:solidFill>
                            <a:schemeClr val="tx1"/>
                          </a:solidFill>
                          <a:effectLst/>
                          <a:latin typeface="Coptic1" pitchFamily="2" charset="0"/>
                          <a:cs typeface="Arial" charset="0"/>
                        </a:rPr>
                        <a:t>/r: </a:t>
                      </a:r>
                      <a:r>
                        <a:rPr kumimoji="0" lang="en-US" sz="4000" b="0" i="0" u="none" strike="noStrike" cap="none" normalizeH="0" baseline="0" dirty="0" err="1">
                          <a:ln>
                            <a:noFill/>
                          </a:ln>
                          <a:solidFill>
                            <a:schemeClr val="tx1"/>
                          </a:solidFill>
                          <a:effectLst/>
                          <a:latin typeface="Coptic1" pitchFamily="2" charset="0"/>
                          <a:cs typeface="Arial" charset="0"/>
                        </a:rPr>
                        <a:t>acmici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m~mof</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afcw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ouoh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af,a</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nennobi</a:t>
                      </a:r>
                      <a:r>
                        <a:rPr kumimoji="0" lang="en-US" sz="4000" b="0" i="0" u="none" strike="noStrike" cap="none" normalizeH="0" baseline="0" dirty="0">
                          <a:ln>
                            <a:noFill/>
                          </a:ln>
                          <a:solidFill>
                            <a:schemeClr val="tx1"/>
                          </a:solidFill>
                          <a:effectLst/>
                          <a:latin typeface="Coptic1" pitchFamily="2" charset="0"/>
                          <a:cs typeface="Arial" charset="0"/>
                        </a:rPr>
                        <a:t> nan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L'encensoir en or est la vierge et son arôme est Notre Sauveur. Elle l'a enfanté, Il nous a sauvés et nous a remis nos péchés.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المجمرة الذهب </a:t>
                      </a:r>
                      <a:r>
                        <a:rPr kumimoji="0" lang="ar-EG" sz="3700" b="0" i="0" u="none" strike="noStrike" cap="none" normalizeH="0" baseline="0" dirty="0" err="1">
                          <a:ln>
                            <a:noFill/>
                          </a:ln>
                          <a:solidFill>
                            <a:schemeClr val="tx1"/>
                          </a:solidFill>
                          <a:effectLst/>
                          <a:latin typeface="Arial" charset="0"/>
                          <a:cs typeface="Arial" charset="0"/>
                        </a:rPr>
                        <a:t>هى</a:t>
                      </a:r>
                      <a:r>
                        <a:rPr kumimoji="0" lang="ar-EG" sz="3700" b="0" i="0" u="none" strike="noStrike" cap="none" normalizeH="0" baseline="0" dirty="0">
                          <a:ln>
                            <a:noFill/>
                          </a:ln>
                          <a:solidFill>
                            <a:schemeClr val="tx1"/>
                          </a:solidFill>
                          <a:effectLst/>
                          <a:latin typeface="Arial" charset="0"/>
                          <a:cs typeface="Arial" charset="0"/>
                        </a:rPr>
                        <a:t> العذراء ،     و عنبرها هو مخلصنا، قد ولدتَه         و خلَصنا،    و غفرَ لنا خطايانا.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 name="Tableau 2">
            <a:extLst>
              <a:ext uri="{FF2B5EF4-FFF2-40B4-BE49-F238E27FC236}">
                <a16:creationId xmlns:a16="http://schemas.microsoft.com/office/drawing/2014/main" id="{987C04EF-5AB8-41AE-9D31-1B71FE4BA1A9}"/>
              </a:ext>
            </a:extLst>
          </p:cNvPr>
          <p:cNvGraphicFramePr>
            <a:graphicFrameLocks noGrp="1"/>
          </p:cNvGraphicFramePr>
          <p:nvPr/>
        </p:nvGraphicFramePr>
        <p:xfrm>
          <a:off x="2032000" y="16933"/>
          <a:ext cx="8128000" cy="8534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250736396"/>
                    </a:ext>
                  </a:extLst>
                </a:gridCol>
              </a:tblGrid>
              <a:tr h="853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cap="none" normalizeH="0" baseline="0" dirty="0">
                          <a:ln>
                            <a:noFill/>
                          </a:ln>
                          <a:solidFill>
                            <a:schemeClr val="tx1"/>
                          </a:solidFill>
                          <a:effectLst/>
                          <a:latin typeface="Arial" charset="0"/>
                          <a:cs typeface="Arial" charset="0"/>
                        </a:rPr>
                        <a:t>Chant de la Vierge - </a:t>
                      </a:r>
                      <a:r>
                        <a:rPr kumimoji="0" lang="ar-EG" sz="2400" b="0" i="0" u="none" strike="noStrike" cap="none" normalizeH="0" baseline="0" dirty="0">
                          <a:ln>
                            <a:noFill/>
                          </a:ln>
                          <a:solidFill>
                            <a:schemeClr val="tx1"/>
                          </a:solidFill>
                          <a:effectLst/>
                          <a:latin typeface="Arial" charset="0"/>
                          <a:cs typeface="Arial" charset="0"/>
                        </a:rPr>
                        <a:t>لحن العذراء </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cap="none" normalizeH="0" baseline="0" dirty="0">
                          <a:ln>
                            <a:noFill/>
                          </a:ln>
                          <a:solidFill>
                            <a:schemeClr val="tx1"/>
                          </a:solidFill>
                          <a:effectLst/>
                          <a:latin typeface="Arial" charset="0"/>
                          <a:cs typeface="Arial" charset="0"/>
                        </a:rPr>
                        <a:t>(L’encensoir)</a:t>
                      </a:r>
                      <a:r>
                        <a:rPr kumimoji="0" lang="fr-FR" sz="2400" b="0" i="0" u="none" strike="noStrike" cap="none" normalizeH="0" baseline="0" dirty="0">
                          <a:ln>
                            <a:noFill/>
                          </a:ln>
                          <a:solidFill>
                            <a:schemeClr val="tx1"/>
                          </a:solidFill>
                          <a:effectLst/>
                          <a:latin typeface="Arial" charset="0"/>
                          <a:cs typeface="Arial" charset="0"/>
                        </a:rPr>
                        <a:t> - </a:t>
                      </a:r>
                      <a:r>
                        <a:rPr kumimoji="0" lang="ar-EG" sz="2400" b="0" i="0" u="none" strike="noStrike" cap="none" normalizeH="0" baseline="0" dirty="0">
                          <a:ln>
                            <a:noFill/>
                          </a:ln>
                          <a:solidFill>
                            <a:schemeClr val="tx1"/>
                          </a:solidFill>
                          <a:effectLst/>
                          <a:latin typeface="Arial" charset="0"/>
                          <a:cs typeface="Arial" charset="0"/>
                        </a:rPr>
                        <a:t>( المجمرة)</a:t>
                      </a:r>
                      <a:r>
                        <a:rPr kumimoji="0" lang="en-US" sz="2400" b="0" i="0" u="none" strike="noStrike" cap="none" normalizeH="0" baseline="0" dirty="0">
                          <a:ln>
                            <a:noFill/>
                          </a:ln>
                          <a:solidFill>
                            <a:schemeClr val="tx1"/>
                          </a:solidFill>
                          <a:effectLst/>
                          <a:latin typeface="Arial" charset="0"/>
                          <a:cs typeface="Arial" charset="0"/>
                        </a:rPr>
                        <a:t> </a:t>
                      </a: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3922283"/>
                  </a:ext>
                </a:extLst>
              </a:tr>
            </a:tbl>
          </a:graphicData>
        </a:graphic>
      </p:graphicFrame>
      <p:pic>
        <p:nvPicPr>
          <p:cNvPr id="4" name="Image 3" descr="Une image contenant personne, intérieur&#10;&#10;Description générée automatiquement">
            <a:extLst>
              <a:ext uri="{FF2B5EF4-FFF2-40B4-BE49-F238E27FC236}">
                <a16:creationId xmlns:a16="http://schemas.microsoft.com/office/drawing/2014/main" id="{CC93E27B-1840-49BA-9119-1C266E0E9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7039" y="4954693"/>
            <a:ext cx="2854961" cy="1903307"/>
          </a:xfrm>
          <a:prstGeom prst="rect">
            <a:avLst/>
          </a:prstGeom>
        </p:spPr>
      </p:pic>
    </p:spTree>
    <p:extLst>
      <p:ext uri="{BB962C8B-B14F-4D97-AF65-F5344CB8AC3E}">
        <p14:creationId xmlns:p14="http://schemas.microsoft.com/office/powerpoint/2010/main" val="160485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2">
            <a:extLst>
              <a:ext uri="{FF2B5EF4-FFF2-40B4-BE49-F238E27FC236}">
                <a16:creationId xmlns:a16="http://schemas.microsoft.com/office/drawing/2014/main" id="{3EA122BE-8FE4-7694-4C0E-563815766BD9}"/>
              </a:ext>
            </a:extLst>
          </p:cNvPr>
          <p:cNvGraphicFramePr>
            <a:graphicFrameLocks noGrp="1"/>
          </p:cNvGraphicFramePr>
          <p:nvPr>
            <p:extLst>
              <p:ext uri="{D42A27DB-BD31-4B8C-83A1-F6EECF244321}">
                <p14:modId xmlns:p14="http://schemas.microsoft.com/office/powerpoint/2010/main" val="4285869963"/>
              </p:ext>
            </p:extLst>
          </p:nvPr>
        </p:nvGraphicFramePr>
        <p:xfrm>
          <a:off x="0" y="1223334"/>
          <a:ext cx="12192000" cy="3324746"/>
        </p:xfrm>
        <a:graphic>
          <a:graphicData uri="http://schemas.openxmlformats.org/drawingml/2006/table">
            <a:tbl>
              <a:tblPr/>
              <a:tblGrid>
                <a:gridCol w="4228290">
                  <a:extLst>
                    <a:ext uri="{9D8B030D-6E8A-4147-A177-3AD203B41FA5}">
                      <a16:colId xmlns:a16="http://schemas.microsoft.com/office/drawing/2014/main" val="20000"/>
                    </a:ext>
                  </a:extLst>
                </a:gridCol>
                <a:gridCol w="4453107">
                  <a:extLst>
                    <a:ext uri="{9D8B030D-6E8A-4147-A177-3AD203B41FA5}">
                      <a16:colId xmlns:a16="http://schemas.microsoft.com/office/drawing/2014/main" val="20001"/>
                    </a:ext>
                  </a:extLst>
                </a:gridCol>
                <a:gridCol w="3510603">
                  <a:extLst>
                    <a:ext uri="{9D8B030D-6E8A-4147-A177-3AD203B41FA5}">
                      <a16:colId xmlns:a16="http://schemas.microsoft.com/office/drawing/2014/main" val="20002"/>
                    </a:ext>
                  </a:extLst>
                </a:gridCol>
              </a:tblGrid>
              <a:tr h="332474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Tenouwst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m~mok</a:t>
                      </a:r>
                      <a:r>
                        <a:rPr kumimoji="0" lang="en-US" sz="3200" b="0" i="0" u="none" strike="noStrike" cap="none" normalizeH="0" baseline="0" dirty="0">
                          <a:ln>
                            <a:noFill/>
                          </a:ln>
                          <a:solidFill>
                            <a:schemeClr val="tx1"/>
                          </a:solidFill>
                          <a:effectLst/>
                          <a:latin typeface="Coptic1" pitchFamily="2" charset="0"/>
                          <a:cs typeface="Arial" charset="0"/>
                        </a:rPr>
                        <a:t> w~ </a:t>
                      </a:r>
                      <a:r>
                        <a:rPr kumimoji="0" lang="en-US" sz="3200" b="0" i="0" u="none" strike="noStrike" cap="none" normalizeH="0" baseline="0" dirty="0" err="1">
                          <a:ln>
                            <a:noFill/>
                          </a:ln>
                          <a:solidFill>
                            <a:schemeClr val="tx1"/>
                          </a:solidFill>
                          <a:effectLst/>
                          <a:latin typeface="Coptic1" pitchFamily="2" charset="0"/>
                          <a:cs typeface="Arial" charset="0"/>
                        </a:rPr>
                        <a:t>P,#c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Pekiwt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n~a~gayoc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Pip~neuma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 je </a:t>
                      </a:r>
                      <a:r>
                        <a:rPr kumimoji="0" lang="en-US" sz="3200" b="0" i="0" u="none" strike="noStrike" cap="none" normalizeH="0" baseline="0" dirty="0" err="1">
                          <a:ln>
                            <a:noFill/>
                          </a:ln>
                          <a:solidFill>
                            <a:schemeClr val="tx1"/>
                          </a:solidFill>
                          <a:effectLst/>
                          <a:latin typeface="Coptic1" pitchFamily="2" charset="0"/>
                          <a:cs typeface="Arial" charset="0"/>
                        </a:rPr>
                        <a:t>ak</a:t>
                      </a:r>
                      <a:r>
                        <a:rPr kumimoji="0" lang="en-US" sz="3200" b="0" i="0" u="none" strike="noStrike" cap="none" normalizeH="0" baseline="0" dirty="0">
                          <a:ln>
                            <a:noFill/>
                          </a:ln>
                          <a:solidFill>
                            <a:schemeClr val="tx1"/>
                          </a:solidFill>
                          <a:effectLst/>
                          <a:latin typeface="Coptic1" pitchFamily="2" charset="0"/>
                          <a:cs typeface="Arial" charset="0"/>
                        </a:rPr>
                        <a:t> … </a:t>
                      </a:r>
                      <a:r>
                        <a:rPr kumimoji="0" lang="en-US" sz="3200" b="0" i="0" u="none" strike="noStrike" cap="none" normalizeH="0" baseline="0" dirty="0" err="1">
                          <a:ln>
                            <a:noFill/>
                          </a:ln>
                          <a:solidFill>
                            <a:schemeClr val="tx1"/>
                          </a:solidFill>
                          <a:effectLst/>
                          <a:latin typeface="Coptic1" pitchFamily="2" charset="0"/>
                          <a:cs typeface="Arial" charset="0"/>
                        </a:rPr>
                        <a:t>akcw</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m~mon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nai</a:t>
                      </a:r>
                      <a:r>
                        <a:rPr kumimoji="0" lang="en-US" sz="3200" b="0" i="0" u="none" strike="noStrike" cap="none" normalizeH="0" baseline="0" dirty="0">
                          <a:ln>
                            <a:noFill/>
                          </a:ln>
                          <a:solidFill>
                            <a:schemeClr val="tx1"/>
                          </a:solidFill>
                          <a:effectLst/>
                          <a:latin typeface="Coptic1" pitchFamily="2" charset="0"/>
                          <a:cs typeface="Arial" charset="0"/>
                        </a:rPr>
                        <a:t> nan. </a:t>
                      </a:r>
                    </a:p>
                  </a:txBody>
                  <a:tcPr marT="34290" marB="34290" horzOverflow="overflow">
                    <a:lnL>
                      <a:noFill/>
                    </a:lnL>
                    <a:lnR>
                      <a:noFill/>
                    </a:lnR>
                    <a:lnT>
                      <a:noFill/>
                    </a:lnT>
                    <a:lnB>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Nous T’adorons, Ô Christ, avec Ton bon Père, et L’Esprit-Saint, car Tu es … et nous sauvas.  Aie pitié de nous.</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نسجدُ لكَ أيها المسيح مع أبيكَ الصالح والروح القدس لأنكَ </a:t>
                      </a:r>
                      <a:r>
                        <a:rPr kumimoji="0" lang="ar-EG" sz="3600" b="0" i="0" u="none" strike="noStrike" cap="none" normalizeH="0" baseline="0" dirty="0">
                          <a:ln>
                            <a:noFill/>
                          </a:ln>
                          <a:solidFill>
                            <a:schemeClr val="tx1"/>
                          </a:solidFill>
                          <a:effectLst/>
                          <a:latin typeface="Arial" charset="0"/>
                          <a:cs typeface="Arial" charset="0"/>
                        </a:rPr>
                        <a:t>... </a:t>
                      </a:r>
                      <a:r>
                        <a:rPr kumimoji="0" lang="ar-SA" sz="3600" b="0" i="0" u="none" strike="noStrike" cap="none" normalizeH="0" baseline="0" dirty="0">
                          <a:ln>
                            <a:noFill/>
                          </a:ln>
                          <a:solidFill>
                            <a:schemeClr val="tx1"/>
                          </a:solidFill>
                          <a:effectLst/>
                          <a:latin typeface="Arial" charset="0"/>
                          <a:cs typeface="Arial" charset="0"/>
                        </a:rPr>
                        <a:t>وخلصتنا.  </a:t>
                      </a:r>
                      <a:r>
                        <a:rPr kumimoji="0" lang="ar-SA" sz="3600" b="0" i="0" u="none" strike="noStrike" cap="none" normalizeH="0" baseline="0" dirty="0" err="1">
                          <a:ln>
                            <a:noFill/>
                          </a:ln>
                          <a:solidFill>
                            <a:schemeClr val="tx1"/>
                          </a:solidFill>
                          <a:effectLst/>
                          <a:latin typeface="Arial" charset="0"/>
                          <a:cs typeface="Arial" charset="0"/>
                        </a:rPr>
                        <a:t>إرحمنا</a:t>
                      </a:r>
                      <a:r>
                        <a:rPr kumimoji="0" lang="ar-SA" sz="3600" b="0" i="0" u="none" strike="noStrike" cap="none" normalizeH="0" baseline="0" dirty="0">
                          <a:ln>
                            <a:noFill/>
                          </a:ln>
                          <a:solidFill>
                            <a:schemeClr val="tx1"/>
                          </a:solidFill>
                          <a:effectLst/>
                          <a:latin typeface="Arial" charset="0"/>
                          <a:cs typeface="Arial" charset="0"/>
                        </a:rPr>
                        <a: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95148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83">
            <a:extLst>
              <a:ext uri="{FF2B5EF4-FFF2-40B4-BE49-F238E27FC236}">
                <a16:creationId xmlns:a16="http://schemas.microsoft.com/office/drawing/2014/main" id="{CD39C2EA-CD0A-4FD8-B9F6-99CCEFB491E8}"/>
              </a:ext>
            </a:extLst>
          </p:cNvPr>
          <p:cNvGraphicFramePr>
            <a:graphicFrameLocks noGrp="1"/>
          </p:cNvGraphicFramePr>
          <p:nvPr>
            <p:extLst>
              <p:ext uri="{D42A27DB-BD31-4B8C-83A1-F6EECF244321}">
                <p14:modId xmlns:p14="http://schemas.microsoft.com/office/powerpoint/2010/main" val="3082738540"/>
              </p:ext>
            </p:extLst>
          </p:nvPr>
        </p:nvGraphicFramePr>
        <p:xfrm>
          <a:off x="0" y="583564"/>
          <a:ext cx="12192000" cy="5943600"/>
        </p:xfrm>
        <a:graphic>
          <a:graphicData uri="http://schemas.openxmlformats.org/drawingml/2006/table">
            <a:tbl>
              <a:tblPr/>
              <a:tblGrid>
                <a:gridCol w="4626043">
                  <a:extLst>
                    <a:ext uri="{9D8B030D-6E8A-4147-A177-3AD203B41FA5}">
                      <a16:colId xmlns:a16="http://schemas.microsoft.com/office/drawing/2014/main" val="20000"/>
                    </a:ext>
                  </a:extLst>
                </a:gridCol>
                <a:gridCol w="4150468">
                  <a:extLst>
                    <a:ext uri="{9D8B030D-6E8A-4147-A177-3AD203B41FA5}">
                      <a16:colId xmlns:a16="http://schemas.microsoft.com/office/drawing/2014/main" val="20001"/>
                    </a:ext>
                  </a:extLst>
                </a:gridCol>
                <a:gridCol w="341548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Pih~mot</a:t>
                      </a:r>
                      <a:r>
                        <a:rPr kumimoji="0" lang="en-US" sz="4300" b="0" i="0" u="none" strike="noStrike" cap="none" normalizeH="0" baseline="0" dirty="0">
                          <a:ln>
                            <a:noFill/>
                          </a:ln>
                          <a:solidFill>
                            <a:schemeClr val="tx1"/>
                          </a:solidFill>
                          <a:effectLst/>
                          <a:latin typeface="Coptic1" pitchFamily="2" charset="0"/>
                          <a:cs typeface="Arial" charset="0"/>
                        </a:rPr>
                        <a:t> gar </a:t>
                      </a:r>
                      <a:r>
                        <a:rPr kumimoji="0" lang="en-US" sz="4300" b="0" i="0" u="none" strike="noStrike" cap="none" normalizeH="0" baseline="0" dirty="0" err="1">
                          <a:ln>
                            <a:noFill/>
                          </a:ln>
                          <a:solidFill>
                            <a:schemeClr val="tx1"/>
                          </a:solidFill>
                          <a:effectLst/>
                          <a:latin typeface="Coptic1" pitchFamily="2" charset="0"/>
                          <a:cs typeface="Arial" charset="0"/>
                        </a:rPr>
                        <a:t>m~Pen</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I/#</a:t>
                      </a:r>
                      <a:r>
                        <a:rPr kumimoji="0" lang="en-US" sz="4300" b="0" i="0" u="none" strike="noStrike" cap="none" normalizeH="0" baseline="0" dirty="0" err="1">
                          <a:ln>
                            <a:noFill/>
                          </a:ln>
                          <a:solidFill>
                            <a:schemeClr val="tx1"/>
                          </a:solidFill>
                          <a:effectLst/>
                          <a:latin typeface="Coptic1" pitchFamily="2" charset="0"/>
                          <a:cs typeface="Arial" charset="0"/>
                        </a:rPr>
                        <a:t>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efe~swpi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peka~gion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p~neuma</a:t>
                      </a:r>
                      <a:r>
                        <a:rPr kumimoji="0" lang="en-US" sz="4300" b="0" i="0" u="none" strike="noStrike" cap="none" normalizeH="0" baseline="0" dirty="0">
                          <a:ln>
                            <a:noFill/>
                          </a:ln>
                          <a:solidFill>
                            <a:schemeClr val="tx1"/>
                          </a:solidFill>
                          <a:effectLst/>
                          <a:latin typeface="Coptic1" pitchFamily="2" charset="0"/>
                          <a:cs typeface="Arial" charset="0"/>
                        </a:rPr>
                        <a:t>: Pa[</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ettai</a:t>
                      </a:r>
                      <a:r>
                        <a:rPr kumimoji="0" lang="en-US" sz="4300" b="0" i="0" u="none" strike="noStrike" cap="none" normalizeH="0" baseline="0" dirty="0">
                          <a:ln>
                            <a:noFill/>
                          </a:ln>
                          <a:solidFill>
                            <a:schemeClr val="tx1"/>
                          </a:solidFill>
                          <a:effectLst/>
                          <a:latin typeface="Coptic1" pitchFamily="2" charset="0"/>
                          <a:cs typeface="Arial" charset="0"/>
                        </a:rPr>
                        <a:t>/out: </a:t>
                      </a:r>
                      <a:r>
                        <a:rPr kumimoji="0" lang="en-US" sz="4300" b="0" i="0" u="none" strike="noStrike" cap="none" normalizeH="0" baseline="0" dirty="0" err="1">
                          <a:ln>
                            <a:noFill/>
                          </a:ln>
                          <a:solidFill>
                            <a:schemeClr val="tx1"/>
                          </a:solidFill>
                          <a:effectLst/>
                          <a:latin typeface="Coptic1" pitchFamily="2" charset="0"/>
                          <a:cs typeface="Arial" charset="0"/>
                        </a:rPr>
                        <a:t>n~ar,iereuc</a:t>
                      </a:r>
                      <a:r>
                        <a:rPr kumimoji="0" lang="en-US" sz="4300" b="0" i="0" u="none" strike="noStrike" cap="none" normalizeH="0" baseline="0" dirty="0">
                          <a:ln>
                            <a:noFill/>
                          </a:ln>
                          <a:solidFill>
                            <a:schemeClr val="tx1"/>
                          </a:solidFill>
                          <a:effectLst/>
                          <a:latin typeface="Coptic1" pitchFamily="2" charset="0"/>
                          <a:cs typeface="Arial" charset="0"/>
                        </a:rPr>
                        <a:t> papa abba </a:t>
                      </a:r>
                      <a:r>
                        <a:rPr kumimoji="0" lang="en-US" sz="4300" b="0" i="0" u="none" strike="noStrike" cap="none" normalizeH="0" baseline="0" dirty="0" err="1">
                          <a:ln>
                            <a:noFill/>
                          </a:ln>
                          <a:solidFill>
                            <a:schemeClr val="tx1"/>
                          </a:solidFill>
                          <a:effectLst/>
                          <a:latin typeface="Coptic1" pitchFamily="2" charset="0"/>
                          <a:cs typeface="Arial" charset="0"/>
                        </a:rPr>
                        <a:t>Tawadroc</a:t>
                      </a:r>
                      <a:r>
                        <a:rPr kumimoji="0" lang="en-US" sz="43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200" b="0" i="0" u="none" strike="noStrike" cap="none" normalizeH="0" baseline="0" dirty="0">
                          <a:ln>
                            <a:noFill/>
                          </a:ln>
                          <a:solidFill>
                            <a:schemeClr val="tx1"/>
                          </a:solidFill>
                          <a:effectLst/>
                          <a:latin typeface="Arial" charset="0"/>
                          <a:cs typeface="Arial" charset="0"/>
                        </a:rPr>
                        <a:t>Que la grâce de notre Seigneur Jésus Christ soit avec ton âme pure Ô maître le père honoré chef des prêtres le pape Abba </a:t>
                      </a:r>
                      <a:r>
                        <a:rPr kumimoji="0" lang="fr-CA" sz="4200" b="0" i="0" u="none" strike="noStrike" cap="none" normalizeH="0" baseline="0" dirty="0" err="1">
                          <a:ln>
                            <a:noFill/>
                          </a:ln>
                          <a:solidFill>
                            <a:schemeClr val="tx1"/>
                          </a:solidFill>
                          <a:effectLst/>
                          <a:latin typeface="Arial" charset="0"/>
                          <a:cs typeface="Arial" charset="0"/>
                        </a:rPr>
                        <a:t>Tawadros</a:t>
                      </a:r>
                      <a:endParaRPr kumimoji="0" lang="en-US" sz="4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نعمة ربنا يسوع المسيح تكون مع روحِكَ الطاهرة يا سيدى الأب المُكرّم رئيس الكهنة البابا أنبا </a:t>
                      </a:r>
                      <a:r>
                        <a:rPr kumimoji="0" lang="ar-EG" sz="4800" b="0" i="0" u="none" strike="noStrike" cap="none" normalizeH="0" baseline="0" dirty="0" err="1">
                          <a:ln>
                            <a:noFill/>
                          </a:ln>
                          <a:solidFill>
                            <a:schemeClr val="tx1"/>
                          </a:solidFill>
                          <a:effectLst/>
                          <a:latin typeface="Coptic1" pitchFamily="2" charset="0"/>
                          <a:cs typeface="Arial" charset="0"/>
                        </a:rPr>
                        <a:t>تاوضروس</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968946FB-1CCF-458B-8982-FD40D70E7BE2}"/>
              </a:ext>
            </a:extLst>
          </p:cNvPr>
          <p:cNvGraphicFramePr>
            <a:graphicFrameLocks noGrp="1"/>
          </p:cNvGraphicFramePr>
          <p:nvPr/>
        </p:nvGraphicFramePr>
        <p:xfrm>
          <a:off x="2032000" y="0"/>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66369401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cap="none" normalizeH="0" baseline="0" dirty="0" err="1">
                          <a:ln>
                            <a:noFill/>
                          </a:ln>
                          <a:solidFill>
                            <a:schemeClr val="tx1"/>
                          </a:solidFill>
                          <a:effectLst/>
                          <a:latin typeface="Coptic1" pitchFamily="2" charset="0"/>
                          <a:cs typeface="Arial" charset="0"/>
                        </a:rPr>
                        <a:t>Pih~mot</a:t>
                      </a:r>
                      <a:r>
                        <a:rPr kumimoji="0" lang="en-US" sz="2700" b="0" i="0" u="none" strike="noStrike" cap="none" normalizeH="0" baseline="0" dirty="0">
                          <a:ln>
                            <a:noFill/>
                          </a:ln>
                          <a:solidFill>
                            <a:schemeClr val="tx1"/>
                          </a:solidFill>
                          <a:effectLst/>
                          <a:latin typeface="Coptic1" pitchFamily="2" charset="0"/>
                          <a:cs typeface="Arial" charset="0"/>
                        </a:rPr>
                        <a:t> gar</a:t>
                      </a:r>
                      <a:endParaRPr lang="en-CA" sz="27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753540"/>
                  </a:ext>
                </a:extLst>
              </a:tr>
            </a:tbl>
          </a:graphicData>
        </a:graphic>
      </p:graphicFrame>
    </p:spTree>
    <p:extLst>
      <p:ext uri="{BB962C8B-B14F-4D97-AF65-F5344CB8AC3E}">
        <p14:creationId xmlns:p14="http://schemas.microsoft.com/office/powerpoint/2010/main" val="117544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71442" name="Group 18"/>
          <p:cNvGraphicFramePr>
            <a:graphicFrameLocks noGrp="1"/>
          </p:cNvGraphicFramePr>
          <p:nvPr/>
        </p:nvGraphicFramePr>
        <p:xfrm>
          <a:off x="101600" y="93980"/>
          <a:ext cx="11988800" cy="5943600"/>
        </p:xfrm>
        <a:graphic>
          <a:graphicData uri="http://schemas.openxmlformats.org/drawingml/2006/table">
            <a:tbl>
              <a:tblPr/>
              <a:tblGrid>
                <a:gridCol w="43688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556000">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N~tefc~mou</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e~ron</a:t>
                      </a:r>
                      <a:r>
                        <a:rPr kumimoji="0" lang="en-US" sz="4800" b="0" i="0" u="none" strike="noStrike" cap="none" normalizeH="0" baseline="0" dirty="0">
                          <a:ln>
                            <a:noFill/>
                          </a:ln>
                          <a:solidFill>
                            <a:schemeClr val="tx1"/>
                          </a:solidFill>
                          <a:effectLst/>
                          <a:latin typeface="Coptic1" pitchFamily="2" charset="0"/>
                          <a:cs typeface="Arial" charset="0"/>
                        </a:rPr>
                        <a:t> t/</a:t>
                      </a:r>
                      <a:r>
                        <a:rPr kumimoji="0" lang="en-US" sz="4800" b="0" i="0" u="none" strike="noStrike" cap="none" normalizeH="0" baseline="0" dirty="0" err="1">
                          <a:ln>
                            <a:noFill/>
                          </a:ln>
                          <a:solidFill>
                            <a:schemeClr val="tx1"/>
                          </a:solidFill>
                          <a:effectLst/>
                          <a:latin typeface="Coptic1" pitchFamily="2" charset="0"/>
                          <a:cs typeface="Arial" charset="0"/>
                        </a:rPr>
                        <a:t>ren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n~teftoubo</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n~nenh</a:t>
                      </a:r>
                      <a:r>
                        <a:rPr kumimoji="0" lang="en-US" sz="4800" b="0" i="0" u="none" strike="noStrike" cap="none" normalizeH="0" baseline="0" dirty="0">
                          <a:ln>
                            <a:noFill/>
                          </a:ln>
                          <a:solidFill>
                            <a:schemeClr val="tx1"/>
                          </a:solidFill>
                          <a:effectLst/>
                          <a:latin typeface="Coptic1" pitchFamily="2" charset="0"/>
                          <a:cs typeface="Arial" charset="0"/>
                        </a:rPr>
                        <a:t>/t: </a:t>
                      </a:r>
                      <a:r>
                        <a:rPr kumimoji="0" lang="en-US" sz="4800" b="0" i="0" u="none" strike="noStrike" cap="none" normalizeH="0" baseline="0" dirty="0" err="1">
                          <a:ln>
                            <a:noFill/>
                          </a:ln>
                          <a:solidFill>
                            <a:schemeClr val="tx1"/>
                          </a:solidFill>
                          <a:effectLst/>
                          <a:latin typeface="Coptic1" pitchFamily="2" charset="0"/>
                          <a:cs typeface="Arial" charset="0"/>
                        </a:rPr>
                        <a:t>n~teftal</a:t>
                      </a:r>
                      <a:r>
                        <a:rPr kumimoji="0" lang="en-US" sz="4800" b="0" i="0" u="none" strike="noStrike" cap="none" normalizeH="0" baseline="0" dirty="0">
                          <a:ln>
                            <a:noFill/>
                          </a:ln>
                          <a:solidFill>
                            <a:schemeClr val="tx1"/>
                          </a:solidFill>
                          <a:effectLst/>
                          <a:latin typeface="Coptic1" pitchFamily="2" charset="0"/>
                          <a:cs typeface="Arial" charset="0"/>
                        </a:rPr>
                        <a:t>[o </a:t>
                      </a:r>
                      <a:r>
                        <a:rPr kumimoji="0" lang="en-US" sz="4800" b="0" i="0" u="none" strike="noStrike" cap="none" normalizeH="0" baseline="0" dirty="0" err="1">
                          <a:ln>
                            <a:noFill/>
                          </a:ln>
                          <a:solidFill>
                            <a:schemeClr val="tx1"/>
                          </a:solidFill>
                          <a:effectLst/>
                          <a:latin typeface="Coptic1" pitchFamily="2" charset="0"/>
                          <a:cs typeface="Arial" charset="0"/>
                        </a:rPr>
                        <a:t>n~niswni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n~te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nen'u</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nem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nencwma</a:t>
                      </a:r>
                      <a:r>
                        <a:rPr kumimoji="0" lang="en-US" sz="4800" b="0" i="0" u="none" strike="noStrike" cap="none" normalizeH="0" baseline="0" dirty="0">
                          <a:ln>
                            <a:noFill/>
                          </a:ln>
                          <a:solidFill>
                            <a:schemeClr val="tx1"/>
                          </a:solidFill>
                          <a:effectLst/>
                          <a:latin typeface="Coptic1" pitchFamily="2" charset="0"/>
                          <a:cs typeface="Arial" charset="0"/>
                        </a:rPr>
                        <a:t>.</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800" b="0" i="0" u="none" strike="noStrike" cap="none" normalizeH="0" baseline="0" dirty="0">
                          <a:ln>
                            <a:noFill/>
                          </a:ln>
                          <a:solidFill>
                            <a:schemeClr val="tx1"/>
                          </a:solidFill>
                          <a:effectLst/>
                          <a:latin typeface="Arial" charset="0"/>
                          <a:cs typeface="Arial" charset="0"/>
                        </a:rPr>
                        <a:t>Qu’Il  nous  bénisse  tous,  et purifie  nos cœurs, guérisse les maladies de  nos âmes et nos corps</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5300" b="0" i="0" u="none" strike="noStrike" cap="none" normalizeH="0" baseline="0" dirty="0">
                          <a:ln>
                            <a:noFill/>
                          </a:ln>
                          <a:solidFill>
                            <a:schemeClr val="tx1"/>
                          </a:solidFill>
                          <a:effectLst/>
                          <a:latin typeface="Arial" charset="0"/>
                          <a:cs typeface="Arial" charset="0"/>
                        </a:rPr>
                        <a:t>ليباركنا كلنا ويطهر قلوبنا ويشفي أمراض نفوسنا وأجسادنا.</a:t>
                      </a:r>
                      <a:endParaRPr kumimoji="0" lang="en-US"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19054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83">
            <a:extLst>
              <a:ext uri="{FF2B5EF4-FFF2-40B4-BE49-F238E27FC236}">
                <a16:creationId xmlns:a16="http://schemas.microsoft.com/office/drawing/2014/main" id="{CD39C2EA-CD0A-4FD8-B9F6-99CCEFB491E8}"/>
              </a:ext>
            </a:extLst>
          </p:cNvPr>
          <p:cNvGraphicFramePr>
            <a:graphicFrameLocks noGrp="1"/>
          </p:cNvGraphicFramePr>
          <p:nvPr/>
        </p:nvGraphicFramePr>
        <p:xfrm>
          <a:off x="0" y="261937"/>
          <a:ext cx="12192001" cy="5334000"/>
        </p:xfrm>
        <a:graphic>
          <a:graphicData uri="http://schemas.openxmlformats.org/drawingml/2006/table">
            <a:tbl>
              <a:tblPr/>
              <a:tblGrid>
                <a:gridCol w="4546171">
                  <a:extLst>
                    <a:ext uri="{9D8B030D-6E8A-4147-A177-3AD203B41FA5}">
                      <a16:colId xmlns:a16="http://schemas.microsoft.com/office/drawing/2014/main" val="20000"/>
                    </a:ext>
                  </a:extLst>
                </a:gridCol>
                <a:gridCol w="4236203">
                  <a:extLst>
                    <a:ext uri="{9D8B030D-6E8A-4147-A177-3AD203B41FA5}">
                      <a16:colId xmlns:a16="http://schemas.microsoft.com/office/drawing/2014/main" val="20001"/>
                    </a:ext>
                  </a:extLst>
                </a:gridCol>
                <a:gridCol w="3409627">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peniwt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n~e~pickopoc</a:t>
                      </a:r>
                      <a:r>
                        <a:rPr kumimoji="0" lang="en-US" sz="4300" b="0" i="0" u="none" strike="noStrike" cap="none" normalizeH="0" baseline="0" dirty="0">
                          <a:ln>
                            <a:noFill/>
                          </a:ln>
                          <a:solidFill>
                            <a:schemeClr val="tx1"/>
                          </a:solidFill>
                          <a:effectLst/>
                          <a:latin typeface="Coptic1" pitchFamily="2" charset="0"/>
                          <a:cs typeface="Arial" charset="0"/>
                        </a:rPr>
                        <a:t> abba Mark. Mare </a:t>
                      </a:r>
                      <a:r>
                        <a:rPr kumimoji="0" lang="en-US" sz="4300" b="0" i="0" u="none" strike="noStrike" cap="none" normalizeH="0" baseline="0" dirty="0" err="1">
                          <a:ln>
                            <a:noFill/>
                          </a:ln>
                          <a:solidFill>
                            <a:schemeClr val="tx1"/>
                          </a:solidFill>
                          <a:effectLst/>
                          <a:latin typeface="Coptic1" pitchFamily="2" charset="0"/>
                          <a:cs typeface="Arial" charset="0"/>
                        </a:rPr>
                        <a:t>pik~l</a:t>
                      </a:r>
                      <a:r>
                        <a:rPr kumimoji="0" lang="en-US" sz="4300" b="0" i="0" u="none" strike="noStrike" cap="none" normalizeH="0" baseline="0" dirty="0">
                          <a:ln>
                            <a:noFill/>
                          </a:ln>
                          <a:solidFill>
                            <a:schemeClr val="tx1"/>
                          </a:solidFill>
                          <a:effectLst/>
                          <a:latin typeface="Coptic1" pitchFamily="2" charset="0"/>
                          <a:cs typeface="Arial" charset="0"/>
                        </a:rPr>
                        <a:t>/roc: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pilaoc</a:t>
                      </a:r>
                      <a:r>
                        <a:rPr kumimoji="0" lang="en-US" sz="4300" b="0" i="0" u="none" strike="noStrike" cap="none" normalizeH="0" baseline="0" dirty="0">
                          <a:ln>
                            <a:noFill/>
                          </a:ln>
                          <a:solidFill>
                            <a:schemeClr val="tx1"/>
                          </a:solidFill>
                          <a:effectLst/>
                          <a:latin typeface="Coptic1" pitchFamily="2" charset="0"/>
                          <a:cs typeface="Arial" charset="0"/>
                        </a:rPr>
                        <a:t> t/rf: </a:t>
                      </a:r>
                      <a:r>
                        <a:rPr kumimoji="0" lang="en-US" sz="4300" b="0" i="0" u="none" strike="noStrike" cap="none" normalizeH="0" baseline="0" dirty="0" err="1">
                          <a:ln>
                            <a:noFill/>
                          </a:ln>
                          <a:solidFill>
                            <a:schemeClr val="tx1"/>
                          </a:solidFill>
                          <a:effectLst/>
                          <a:latin typeface="Coptic1" pitchFamily="2" charset="0"/>
                          <a:cs typeface="Arial" charset="0"/>
                        </a:rPr>
                        <a:t>oujai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P~[</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je </a:t>
                      </a:r>
                      <a:r>
                        <a:rPr kumimoji="0" lang="en-US" sz="4300" b="0" i="0" u="none" strike="noStrike" cap="none" normalizeH="0" baseline="0" dirty="0" err="1">
                          <a:ln>
                            <a:noFill/>
                          </a:ln>
                          <a:solidFill>
                            <a:schemeClr val="tx1"/>
                          </a:solidFill>
                          <a:effectLst/>
                          <a:latin typeface="Coptic1" pitchFamily="2" charset="0"/>
                          <a:cs typeface="Arial" charset="0"/>
                        </a:rPr>
                        <a:t>a~m</a:t>
                      </a:r>
                      <a:r>
                        <a:rPr kumimoji="0" lang="en-US" sz="4300" b="0" i="0" u="none" strike="noStrike" cap="none" normalizeH="0" baseline="0" dirty="0">
                          <a:ln>
                            <a:noFill/>
                          </a:ln>
                          <a:solidFill>
                            <a:schemeClr val="tx1"/>
                          </a:solidFill>
                          <a:effectLst/>
                          <a:latin typeface="Coptic1" pitchFamily="2" charset="0"/>
                          <a:cs typeface="Arial" charset="0"/>
                        </a:rPr>
                        <a:t>/n </a:t>
                      </a:r>
                      <a:r>
                        <a:rPr kumimoji="0" lang="en-US" sz="4300" b="0" i="0" u="none" strike="noStrike" cap="none" normalizeH="0" baseline="0" dirty="0" err="1">
                          <a:ln>
                            <a:noFill/>
                          </a:ln>
                          <a:solidFill>
                            <a:schemeClr val="tx1"/>
                          </a:solidFill>
                          <a:effectLst/>
                          <a:latin typeface="Coptic1" pitchFamily="2" charset="0"/>
                          <a:cs typeface="Arial" charset="0"/>
                        </a:rPr>
                        <a:t>ece~swpi</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dirty="0">
                          <a:ln>
                            <a:noFill/>
                          </a:ln>
                          <a:solidFill>
                            <a:schemeClr val="tx1"/>
                          </a:solidFill>
                          <a:effectLst/>
                          <a:latin typeface="Arial" charset="0"/>
                          <a:cs typeface="Arial" charset="0"/>
                        </a:rPr>
                        <a:t>et notre père le l'évêque </a:t>
                      </a:r>
                      <a:r>
                        <a:rPr kumimoji="0" lang="fr-FR" sz="3700" b="0" i="0" u="none" strike="noStrike" cap="none" normalizeH="0" baseline="0" dirty="0" err="1">
                          <a:ln>
                            <a:noFill/>
                          </a:ln>
                          <a:solidFill>
                            <a:schemeClr val="tx1"/>
                          </a:solidFill>
                          <a:effectLst/>
                          <a:latin typeface="Arial" charset="0"/>
                          <a:cs typeface="Arial" charset="0"/>
                        </a:rPr>
                        <a:t>anba</a:t>
                      </a:r>
                      <a:r>
                        <a:rPr kumimoji="0" lang="fr-FR" sz="3700" b="0" i="0" u="none" strike="noStrike" cap="none" normalizeH="0" baseline="0" dirty="0">
                          <a:ln>
                            <a:noFill/>
                          </a:ln>
                          <a:solidFill>
                            <a:schemeClr val="tx1"/>
                          </a:solidFill>
                          <a:effectLst/>
                          <a:latin typeface="Arial" charset="0"/>
                          <a:cs typeface="Arial" charset="0"/>
                        </a:rPr>
                        <a:t> Marc.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Soit le clergé et toute la congrégation sont pardonnés par Le Seigneur.  Amen.</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وأبانا الأسقف أنبا </a:t>
                      </a:r>
                      <a:r>
                        <a:rPr lang="ar-EG" sz="4300" dirty="0"/>
                        <a:t>مارك</a:t>
                      </a:r>
                      <a:r>
                        <a:rPr kumimoji="0" lang="ar-SA" sz="4300" b="0" i="0" u="none" strike="noStrike" cap="none" normalizeH="0" baseline="0" dirty="0">
                          <a:ln>
                            <a:noFill/>
                          </a:ln>
                          <a:solidFill>
                            <a:schemeClr val="tx1"/>
                          </a:solidFill>
                          <a:effectLst/>
                          <a:latin typeface="Arial" charset="0"/>
                          <a:cs typeface="Arial" charset="0"/>
                        </a:rPr>
                        <a:t> فليكن الإكليروس وكل الشعب معافين فى الرب آمين يكون.</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59125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782742782"/>
              </p:ext>
            </p:extLst>
          </p:nvPr>
        </p:nvGraphicFramePr>
        <p:xfrm>
          <a:off x="0" y="317430"/>
          <a:ext cx="12192000" cy="5469636"/>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dirty="0" err="1">
                          <a:ln>
                            <a:noFill/>
                          </a:ln>
                          <a:solidFill>
                            <a:schemeClr val="tx1"/>
                          </a:solidFill>
                          <a:effectLst/>
                          <a:latin typeface="Arial" charset="0"/>
                          <a:cs typeface="Arial" charset="0"/>
                        </a:rPr>
                        <a:t>Ephésiens</a:t>
                      </a:r>
                      <a:r>
                        <a:rPr kumimoji="0" lang="en-US" sz="2800" b="1" i="0" u="sng" strike="noStrike" cap="none" normalizeH="0" baseline="0" dirty="0">
                          <a:ln>
                            <a:noFill/>
                          </a:ln>
                          <a:solidFill>
                            <a:schemeClr val="tx1"/>
                          </a:solidFill>
                          <a:effectLst/>
                          <a:latin typeface="Arial" charset="0"/>
                          <a:cs typeface="Arial" charset="0"/>
                        </a:rPr>
                        <a:t> 5:22-6:3</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Femmes, soyez soumises à vos maris, comme au Seigneur ; car, pour la femme, le mari est la tête, tout comme, pour l'Église, le Christ est la tête, Lui qui est le sauveur de son corps. Eh bien ! Si l'Église se soumet au Christ, qu'il en soit toujours de même pour les femmes à l'égard de leurs maris.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2800" b="1" i="0" u="sng" strike="noStrike" cap="none" normalizeH="0" baseline="0" dirty="0">
                          <a:ln>
                            <a:noFill/>
                          </a:ln>
                          <a:solidFill>
                            <a:schemeClr val="tx1"/>
                          </a:solidFill>
                          <a:effectLst/>
                          <a:latin typeface="Arial" charset="0"/>
                          <a:cs typeface="Arial" charset="0"/>
                        </a:rPr>
                        <a:t>افسس 5 : 22 </a:t>
                      </a:r>
                      <a:r>
                        <a:rPr kumimoji="0" lang="fr-FR" sz="2800" b="1" i="0" u="sng" strike="noStrike" cap="none" normalizeH="0" baseline="0" dirty="0">
                          <a:ln>
                            <a:noFill/>
                          </a:ln>
                          <a:solidFill>
                            <a:schemeClr val="tx1"/>
                          </a:solidFill>
                          <a:effectLst/>
                          <a:latin typeface="Arial" charset="0"/>
                          <a:cs typeface="Arial" charset="0"/>
                        </a:rPr>
                        <a:t>-</a:t>
                      </a:r>
                      <a:r>
                        <a:rPr kumimoji="0" lang="ar-EG" sz="2800" b="1" i="0" u="sng" strike="noStrike" cap="none" normalizeH="0" baseline="0" dirty="0">
                          <a:ln>
                            <a:noFill/>
                          </a:ln>
                          <a:solidFill>
                            <a:schemeClr val="tx1"/>
                          </a:solidFill>
                          <a:effectLst/>
                          <a:latin typeface="Arial" charset="0"/>
                          <a:cs typeface="Arial" charset="0"/>
                        </a:rPr>
                        <a:t>6 :</a:t>
                      </a:r>
                      <a:r>
                        <a:rPr kumimoji="0" lang="fr-FR" sz="2800" b="1" i="0" u="sng" strike="noStrike" cap="none" normalizeH="0" baseline="0" dirty="0">
                          <a:ln>
                            <a:noFill/>
                          </a:ln>
                          <a:solidFill>
                            <a:schemeClr val="tx1"/>
                          </a:solidFill>
                          <a:effectLst/>
                          <a:latin typeface="Arial" charset="0"/>
                          <a:cs typeface="Arial" charset="0"/>
                        </a:rPr>
                        <a:t>3 </a:t>
                      </a: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4000" b="0" i="0" u="none" strike="noStrike" cap="none" normalizeH="0" baseline="0" dirty="0">
                          <a:ln>
                            <a:noFill/>
                          </a:ln>
                          <a:solidFill>
                            <a:schemeClr val="tx1"/>
                          </a:solidFill>
                          <a:effectLst/>
                          <a:latin typeface="Arial" charset="0"/>
                          <a:cs typeface="Arial" charset="0"/>
                        </a:rPr>
                        <a:t>أَيُّهَا النِّسَاءُ اخْضَعْنَ لِرِجَالِكُنَّ كَمَا لِلرَّبِّ، لأَنَّ الرَّجُلَ هُوَ رَأْسُ الْمَرْأَةِ كَمَا أَنَّ الْمَسِيحَ أَيْضاً رَأْسُ الْكَنِيسَةِ، وَهُوَ مُخَلِّصُ الْجَسَدِ. وَلَكِنْ كَمَا تَخْضَعُ الْكَنِيسَةُ لِلْمَسِيحِ، كَذَلِكَ النِّسَاءُ لِرِجَالِهِنَّ فِي كُلِّ شَيْءٍ.</a:t>
                      </a:r>
                      <a:endParaRPr kumimoji="0" lang="en-US"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871302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260154636"/>
              </p:ext>
            </p:extLst>
          </p:nvPr>
        </p:nvGraphicFramePr>
        <p:xfrm>
          <a:off x="0" y="317430"/>
          <a:ext cx="12192000" cy="543306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Vous, les hommes, aimez vos femmes à l'exemple du Christ : Il a aimé l'Église, Il s'est livré pour elle ; Il voulait la rendre sainte en la purifiant par le bain du baptême et la parole de vie ; Il voulait se la présenter à Lui-même, cette Église, resplendissante, sans tache, ni ride, ni aucun défaut ; Il la voulait sainte et irréprochable.</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4000" b="0" i="0" u="none" strike="noStrike" cap="none" normalizeH="0" baseline="0" dirty="0">
                          <a:ln>
                            <a:noFill/>
                          </a:ln>
                          <a:solidFill>
                            <a:schemeClr val="tx1"/>
                          </a:solidFill>
                          <a:effectLst/>
                          <a:latin typeface="Arial" charset="0"/>
                          <a:cs typeface="Arial" charset="0"/>
                        </a:rPr>
                        <a:t>أَيُّهَا الرِّجَالُ، أَحِبُّوا نِسَاءَكُمْ كَمَا أَحَبَّ الْمَسِيحُ أَيْضاً الْكَنِيسَةَ وَأَسْلَمَ نَفْسَهُ لأَجْلِهَا، لِكَيْ يُقَدِّسَهَا، مُطَهِّراً إِيَّاهَا بِغَسْلِ الْمَاءِ بِالْكَلِمَةِ، لِكَيْ يُحْضِرَهَا لِنَفْسِهِ كَنِيسَةً مَجِيدَةً، لاَ دَنَسَ فِيهَا وَلاَ غَضْنَ أَوْ شَيْءٌ مِنْ مِثْلِ ذَلِكَ، بَلْ تَكُونُ مُقَدَّسَةً وَبِلاَ عَيْبٍ.</a:t>
                      </a:r>
                      <a:endParaRPr kumimoji="0" lang="en-US"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9432758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866920994"/>
              </p:ext>
            </p:extLst>
          </p:nvPr>
        </p:nvGraphicFramePr>
        <p:xfrm>
          <a:off x="0" y="0"/>
          <a:ext cx="12192000" cy="668274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100" b="0" i="0" u="none" strike="noStrike" cap="none" normalizeH="0" baseline="0" dirty="0">
                          <a:ln>
                            <a:noFill/>
                          </a:ln>
                          <a:solidFill>
                            <a:schemeClr val="tx1"/>
                          </a:solidFill>
                          <a:effectLst/>
                          <a:latin typeface="Arial" charset="0"/>
                          <a:cs typeface="Arial" charset="0"/>
                        </a:rPr>
                        <a:t>C'est comme cela que le mari doit aimer sa femme : comme son propre corps. Celui qui aime sa femme s'aime soi-même. Jamais personne n'a méprisé son propre corps ; au contraire, on le nourrit, on en prend soin. C'est ce que fait le Christ pour l'Église, parce que nous sommes les membres de son corps. Comme dit l'Écriture : à cause de cela, l'homme quittera son père et sa mère, il s'attachera à sa femme, et tous deux ne feront plus qu'un.</a:t>
                      </a:r>
                      <a:endParaRPr kumimoji="0" lang="en-US" sz="31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4000" b="0" i="0" u="none" strike="noStrike" cap="none" normalizeH="0" baseline="0" dirty="0">
                          <a:ln>
                            <a:noFill/>
                          </a:ln>
                          <a:solidFill>
                            <a:schemeClr val="tx1"/>
                          </a:solidFill>
                          <a:effectLst/>
                          <a:latin typeface="Arial" charset="0"/>
                          <a:cs typeface="Arial" charset="0"/>
                        </a:rPr>
                        <a:t>كَذَلِكَ يَجِبُ عَلَى الرِّجَالِ أَنْ يُحِبُّوا نِسَاءَهُمْ كَأَجْسَادِهِمْ. مَنْ يُحِبُّ امْرَأَتَهُ يُحِبُّ نَفْسَهُ. فَإِنَّهُ لَمْ يُبْغِضْ أَحَدٌ جَسَدَهُ قَطُّ بَلْ </a:t>
                      </a:r>
                      <a:r>
                        <a:rPr kumimoji="0" lang="ar-EG" sz="4000" b="0" i="0" u="none" strike="noStrike" cap="none" normalizeH="0" baseline="0" dirty="0" err="1">
                          <a:ln>
                            <a:noFill/>
                          </a:ln>
                          <a:solidFill>
                            <a:schemeClr val="tx1"/>
                          </a:solidFill>
                          <a:effectLst/>
                          <a:latin typeface="Arial" charset="0"/>
                          <a:cs typeface="Arial" charset="0"/>
                        </a:rPr>
                        <a:t>يَقُوتُهُ</a:t>
                      </a:r>
                      <a:r>
                        <a:rPr kumimoji="0" lang="ar-EG" sz="4000" b="0" i="0" u="none" strike="noStrike" cap="none" normalizeH="0" baseline="0" dirty="0">
                          <a:ln>
                            <a:noFill/>
                          </a:ln>
                          <a:solidFill>
                            <a:schemeClr val="tx1"/>
                          </a:solidFill>
                          <a:effectLst/>
                          <a:latin typeface="Arial" charset="0"/>
                          <a:cs typeface="Arial" charset="0"/>
                        </a:rPr>
                        <a:t> وَيُرَبِّيهِ، كَمَا الرَّبُّ أَيْضاً لِلْكَنِيسَةِ.</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أَنَّنَا أَعْضَاءُ جِسْمِهِ، مِنْ لَحْمِهِ وَمِنْ عِظَامِهِ. مِنْ أَجْلِ هَذَا يَتْرُكُ الرَّجُلُ أَبَاهُ وَأُمَّهُ وَيَلْتَصِقُ بِامْرَأَتِهِ، وَيَكُونُ الِاثْنَانِ جَسَداً وَاحِداً.</a:t>
                      </a:r>
                      <a:endParaRPr kumimoji="0" lang="en-US"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9575420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167421195"/>
              </p:ext>
            </p:extLst>
          </p:nvPr>
        </p:nvGraphicFramePr>
        <p:xfrm>
          <a:off x="0" y="0"/>
          <a:ext cx="12192000" cy="689610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Ce mystère est grand : je le dis en pensant au Christ et à l'Église. Pour en revenir à vous, chacun doit aimer sa propre femme comme lui-même, et la femme doit respect pour son mari. Vous, les enfants, obéissez à vos parents dans le Seigneur, c'est cela qui est juste : Honore ton père et ta mère, c'est le premier commandement assorti d'une promesse : ainsi tu seras heureux et tu auras longue vie sur terre.</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4000" b="0" i="0" u="none" strike="noStrike" cap="none" normalizeH="0" baseline="0" dirty="0">
                          <a:ln>
                            <a:noFill/>
                          </a:ln>
                          <a:solidFill>
                            <a:schemeClr val="tx1"/>
                          </a:solidFill>
                          <a:effectLst/>
                          <a:latin typeface="Arial" charset="0"/>
                          <a:cs typeface="Arial" charset="0"/>
                        </a:rPr>
                        <a:t>هَذَا السِّرُّ عَظِيمٌ، وَلَكِنَّنِي أَنَا أَقُولُ مِنْ نَحْوِ الْمَسِيحِ وَالْكَنِيسَةِ. وَأَمَّا أَنْتُمُ الأَفْرَادُ، فَلْيُحِبَّ كُلُّ وَاحِدٍ امْرَأَتَهُ هَكَذَا كَنَفْسِهِ، وَأَمَّا الْمَرْأَةُ فَلْتَهَبْ رَجُلَهَا.</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أَيُّهَا الأَوْلاَدُ، أَطِيعُوا وَالِدِيكُمْ فِي الرَّبِّ لأَنَّ هَذَا حَقٌّ. أَكْرِمْ أَبَاكَ وَأُمَّكَ، الَّتِي هِيَ أَوَّلُ وَصِيَّةٍ بِوَعْدٍ، لِكَيْ يَكُونَ لَكُمْ خَيْرٌ، وَتَكُونُوا طِوَالَ الأَعْمَارِ عَلَى الأَرْضِ.</a:t>
                      </a:r>
                      <a:endParaRPr kumimoji="0" lang="en-US"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1201551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378017398"/>
              </p:ext>
            </p:extLst>
          </p:nvPr>
        </p:nvGraphicFramePr>
        <p:xfrm>
          <a:off x="0" y="1819875"/>
          <a:ext cx="12192000" cy="3218250"/>
        </p:xfrm>
        <a:graphic>
          <a:graphicData uri="http://schemas.openxmlformats.org/drawingml/2006/table">
            <a:tbl>
              <a:tblPr/>
              <a:tblGrid>
                <a:gridCol w="6116320">
                  <a:extLst>
                    <a:ext uri="{9D8B030D-6E8A-4147-A177-3AD203B41FA5}">
                      <a16:colId xmlns:a16="http://schemas.microsoft.com/office/drawing/2014/main" val="20000"/>
                    </a:ext>
                  </a:extLst>
                </a:gridCol>
                <a:gridCol w="6075680">
                  <a:extLst>
                    <a:ext uri="{9D8B030D-6E8A-4147-A177-3AD203B41FA5}">
                      <a16:colId xmlns:a16="http://schemas.microsoft.com/office/drawing/2014/main" val="20001"/>
                    </a:ext>
                  </a:extLst>
                </a:gridCol>
              </a:tblGrid>
              <a:tr h="32182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1" i="0" u="none" strike="noStrike" cap="none" normalizeH="0" baseline="0" dirty="0">
                          <a:ln>
                            <a:noFill/>
                          </a:ln>
                          <a:solidFill>
                            <a:schemeClr val="tx1"/>
                          </a:solidFill>
                          <a:effectLst/>
                          <a:latin typeface="Arial" charset="0"/>
                          <a:cs typeface="Arial" charset="0"/>
                        </a:rPr>
                        <a:t>La grâce de Dieu le Père soit avec vous, mes pères et mes frères. Amen.</a:t>
                      </a:r>
                      <a:endParaRPr kumimoji="0" lang="en-US" sz="3200" b="1"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4000" b="1" i="0" u="none" strike="noStrike" cap="none" normalizeH="0" baseline="0" dirty="0">
                          <a:ln>
                            <a:noFill/>
                          </a:ln>
                          <a:solidFill>
                            <a:schemeClr val="tx1"/>
                          </a:solidFill>
                          <a:effectLst/>
                          <a:latin typeface="Arial" charset="0"/>
                          <a:cs typeface="Arial" charset="0"/>
                        </a:rPr>
                        <a:t>نعمة الله الآب تكون مع جميعكم. آمين.</a:t>
                      </a:r>
                    </a:p>
                    <a:p>
                      <a:pPr marL="0" marR="0" lvl="0" indent="0" algn="just" defTabSz="914400" rtl="1" eaLnBrk="1" fontAlgn="base" latinLnBrk="0" hangingPunct="1">
                        <a:lnSpc>
                          <a:spcPct val="100000"/>
                        </a:lnSpc>
                        <a:spcBef>
                          <a:spcPts val="0"/>
                        </a:spcBef>
                        <a:spcAft>
                          <a:spcPct val="0"/>
                        </a:spcAft>
                        <a:buClrTx/>
                        <a:buSzTx/>
                        <a:buFontTx/>
                        <a:buNone/>
                        <a:tabLst/>
                      </a:pPr>
                      <a:endParaRPr kumimoji="0" lang="ar-EG" sz="4000" b="1"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en-US" sz="4000" b="1"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5263940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16200" name="Group 40"/>
          <p:cNvGraphicFramePr>
            <a:graphicFrameLocks noGrp="1"/>
          </p:cNvGraphicFramePr>
          <p:nvPr>
            <p:ph type="tbl" idx="1"/>
          </p:nvPr>
        </p:nvGraphicFramePr>
        <p:xfrm>
          <a:off x="1" y="932605"/>
          <a:ext cx="12192002" cy="5334000"/>
        </p:xfrm>
        <a:graphic>
          <a:graphicData uri="http://schemas.openxmlformats.org/drawingml/2006/table">
            <a:tbl>
              <a:tblPr/>
              <a:tblGrid>
                <a:gridCol w="4315752">
                  <a:extLst>
                    <a:ext uri="{9D8B030D-6E8A-4147-A177-3AD203B41FA5}">
                      <a16:colId xmlns:a16="http://schemas.microsoft.com/office/drawing/2014/main" val="20000"/>
                    </a:ext>
                  </a:extLst>
                </a:gridCol>
                <a:gridCol w="4201355">
                  <a:extLst>
                    <a:ext uri="{9D8B030D-6E8A-4147-A177-3AD203B41FA5}">
                      <a16:colId xmlns:a16="http://schemas.microsoft.com/office/drawing/2014/main" val="20001"/>
                    </a:ext>
                  </a:extLst>
                </a:gridCol>
                <a:gridCol w="3674895">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anose="020B0604020202020204"/>
                          <a:cs typeface="Arial" charset="0"/>
                        </a:rPr>
                        <a:t>PiP~neuma</a:t>
                      </a:r>
                      <a:r>
                        <a:rPr kumimoji="0" lang="en-US" sz="4300" b="0" i="0" u="none" strike="noStrike" cap="none" normalizeH="0" baseline="0" dirty="0">
                          <a:ln>
                            <a:noFill/>
                          </a:ln>
                          <a:solidFill>
                            <a:schemeClr val="tx1"/>
                          </a:solidFill>
                          <a:effectLst/>
                          <a:latin typeface="Coptic1" panose="020B0604020202020204"/>
                          <a:cs typeface="Arial"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anose="020B0604020202020204"/>
                          <a:cs typeface="Arial" charset="0"/>
                        </a:rPr>
                        <a:t>m~Parakl</a:t>
                      </a:r>
                      <a:r>
                        <a:rPr kumimoji="0" lang="en-US" sz="4300" b="0" i="0" u="none" strike="noStrike" cap="none" normalizeH="0" baseline="0" dirty="0">
                          <a:ln>
                            <a:noFill/>
                          </a:ln>
                          <a:solidFill>
                            <a:schemeClr val="tx1"/>
                          </a:solidFill>
                          <a:effectLst/>
                          <a:latin typeface="Coptic1" panose="020B0604020202020204"/>
                          <a:cs typeface="Arial" charset="0"/>
                        </a:rPr>
                        <a:t>/ton: v/</a:t>
                      </a:r>
                      <a:r>
                        <a:rPr kumimoji="0" lang="en-US" sz="4300" b="0" i="0" u="none" strike="noStrike" cap="none" normalizeH="0" baseline="0" dirty="0" err="1">
                          <a:ln>
                            <a:noFill/>
                          </a:ln>
                          <a:solidFill>
                            <a:schemeClr val="tx1"/>
                          </a:solidFill>
                          <a:effectLst/>
                          <a:latin typeface="Coptic1" panose="020B0604020202020204"/>
                          <a:cs typeface="Arial" charset="0"/>
                        </a:rPr>
                        <a:t>e~tafi</a:t>
                      </a:r>
                      <a:r>
                        <a:rPr kumimoji="0" lang="en-US" sz="4300" b="0" i="0" u="none" strike="noStrike" cap="none" normalizeH="0" baseline="0" dirty="0">
                          <a:ln>
                            <a:noFill/>
                          </a:ln>
                          <a:solidFill>
                            <a:schemeClr val="tx1"/>
                          </a:solidFill>
                          <a:effectLst/>
                          <a:latin typeface="Coptic1" panose="020B0604020202020204"/>
                          <a:cs typeface="Arial" charset="0"/>
                        </a:rPr>
                        <a:t>~ </a:t>
                      </a:r>
                      <a:r>
                        <a:rPr kumimoji="0" lang="en-US" sz="4300" b="0" i="0" u="none" strike="noStrike" cap="none" normalizeH="0" baseline="0" dirty="0" err="1">
                          <a:ln>
                            <a:noFill/>
                          </a:ln>
                          <a:solidFill>
                            <a:schemeClr val="tx1"/>
                          </a:solidFill>
                          <a:effectLst/>
                          <a:latin typeface="Coptic1" panose="020B0604020202020204"/>
                          <a:cs typeface="Arial" charset="0"/>
                        </a:rPr>
                        <a:t>ejen</a:t>
                      </a:r>
                      <a:r>
                        <a:rPr kumimoji="0" lang="en-US" sz="4300" b="0" i="0" u="none" strike="noStrike" cap="none" normalizeH="0" baseline="0" dirty="0">
                          <a:ln>
                            <a:noFill/>
                          </a:ln>
                          <a:solidFill>
                            <a:schemeClr val="tx1"/>
                          </a:solidFill>
                          <a:effectLst/>
                          <a:latin typeface="Coptic1" panose="020B0604020202020204"/>
                          <a:cs typeface="Arial" charset="0"/>
                        </a:rPr>
                        <a:t> </a:t>
                      </a:r>
                      <a:r>
                        <a:rPr kumimoji="0" lang="en-US" sz="4300" b="0" i="0" u="none" strike="noStrike" cap="none" normalizeH="0" baseline="0" dirty="0" err="1">
                          <a:ln>
                            <a:noFill/>
                          </a:ln>
                          <a:solidFill>
                            <a:schemeClr val="tx1"/>
                          </a:solidFill>
                          <a:effectLst/>
                          <a:latin typeface="Coptic1" panose="020B0604020202020204"/>
                          <a:cs typeface="Arial" charset="0"/>
                        </a:rPr>
                        <a:t>nia~poctoloc</a:t>
                      </a:r>
                      <a:r>
                        <a:rPr kumimoji="0" lang="en-US" sz="4300" b="0" i="0" u="none" strike="noStrike" cap="none" normalizeH="0" baseline="0" dirty="0">
                          <a:ln>
                            <a:noFill/>
                          </a:ln>
                          <a:solidFill>
                            <a:schemeClr val="tx1"/>
                          </a:solidFill>
                          <a:effectLst/>
                          <a:latin typeface="Coptic1" panose="020B0604020202020204"/>
                          <a:cs typeface="Arial" charset="0"/>
                        </a:rPr>
                        <a:t> </a:t>
                      </a:r>
                      <a:r>
                        <a:rPr kumimoji="0" lang="en-US" sz="4300" b="0" i="0" u="none" strike="noStrike" cap="none" normalizeH="0" baseline="0" dirty="0" err="1">
                          <a:ln>
                            <a:noFill/>
                          </a:ln>
                          <a:solidFill>
                            <a:schemeClr val="tx1"/>
                          </a:solidFill>
                          <a:effectLst/>
                          <a:latin typeface="Coptic1" panose="020B0604020202020204"/>
                          <a:cs typeface="Arial" charset="0"/>
                        </a:rPr>
                        <a:t>qen</a:t>
                      </a:r>
                      <a:r>
                        <a:rPr kumimoji="0" lang="en-US" sz="4300" b="0" i="0" u="none" strike="noStrike" cap="none" normalizeH="0" baseline="0" dirty="0">
                          <a:ln>
                            <a:noFill/>
                          </a:ln>
                          <a:solidFill>
                            <a:schemeClr val="tx1"/>
                          </a:solidFill>
                          <a:effectLst/>
                          <a:latin typeface="Coptic1" panose="020B0604020202020204"/>
                          <a:cs typeface="Arial" charset="0"/>
                        </a:rPr>
                        <a:t> </a:t>
                      </a:r>
                      <a:r>
                        <a:rPr kumimoji="0" lang="en-US" sz="4300" b="0" i="0" u="none" strike="noStrike" cap="none" normalizeH="0" baseline="0" dirty="0" err="1">
                          <a:ln>
                            <a:noFill/>
                          </a:ln>
                          <a:solidFill>
                            <a:schemeClr val="tx1"/>
                          </a:solidFill>
                          <a:effectLst/>
                          <a:latin typeface="Coptic1" panose="020B0604020202020204"/>
                          <a:cs typeface="Arial" charset="0"/>
                        </a:rPr>
                        <a:t>p~sai</a:t>
                      </a:r>
                      <a:r>
                        <a:rPr kumimoji="0" lang="en-US" sz="4300" b="0" i="0" u="none" strike="noStrike" cap="none" normalizeH="0" baseline="0" dirty="0">
                          <a:ln>
                            <a:noFill/>
                          </a:ln>
                          <a:solidFill>
                            <a:schemeClr val="tx1"/>
                          </a:solidFill>
                          <a:effectLst/>
                          <a:latin typeface="Coptic1" panose="020B0604020202020204"/>
                          <a:cs typeface="Arial" charset="0"/>
                        </a:rPr>
                        <a:t> n~]pent/</a:t>
                      </a:r>
                      <a:r>
                        <a:rPr kumimoji="0" lang="en-US" sz="4300" b="0" i="0" u="none" strike="noStrike" cap="none" normalizeH="0" baseline="0" dirty="0" err="1">
                          <a:ln>
                            <a:noFill/>
                          </a:ln>
                          <a:solidFill>
                            <a:schemeClr val="tx1"/>
                          </a:solidFill>
                          <a:effectLst/>
                          <a:latin typeface="Coptic1" panose="020B0604020202020204"/>
                          <a:cs typeface="Arial" charset="0"/>
                        </a:rPr>
                        <a:t>koct</a:t>
                      </a:r>
                      <a:r>
                        <a:rPr kumimoji="0" lang="en-US" sz="4300" b="0" i="0" u="none" strike="noStrike" cap="none" normalizeH="0" baseline="0" dirty="0">
                          <a:ln>
                            <a:noFill/>
                          </a:ln>
                          <a:solidFill>
                            <a:schemeClr val="tx1"/>
                          </a:solidFill>
                          <a:effectLst/>
                          <a:latin typeface="Coptic1" panose="020B0604020202020204"/>
                          <a:cs typeface="Arial" charset="0"/>
                        </a:rPr>
                        <a:t>/: </a:t>
                      </a:r>
                      <a:r>
                        <a:rPr kumimoji="0" lang="en-US" sz="4300" b="0" i="0" u="none" strike="noStrike" cap="none" normalizeH="0" baseline="0" dirty="0" err="1">
                          <a:ln>
                            <a:noFill/>
                          </a:ln>
                          <a:solidFill>
                            <a:schemeClr val="tx1"/>
                          </a:solidFill>
                          <a:effectLst/>
                          <a:latin typeface="Coptic1" panose="020B0604020202020204"/>
                          <a:cs typeface="Arial" charset="0"/>
                        </a:rPr>
                        <a:t>aucaji</a:t>
                      </a:r>
                      <a:r>
                        <a:rPr kumimoji="0" lang="en-US" sz="4300" b="0" i="0" u="none" strike="noStrike" cap="none" normalizeH="0" baseline="0" dirty="0">
                          <a:ln>
                            <a:noFill/>
                          </a:ln>
                          <a:solidFill>
                            <a:schemeClr val="tx1"/>
                          </a:solidFill>
                          <a:effectLst/>
                          <a:latin typeface="Coptic1" panose="020B0604020202020204"/>
                          <a:cs typeface="Arial" charset="0"/>
                        </a:rPr>
                        <a:t> </a:t>
                      </a:r>
                      <a:r>
                        <a:rPr kumimoji="0" lang="en-US" sz="4300" b="0" i="0" u="none" strike="noStrike" cap="none" normalizeH="0" baseline="0" dirty="0" err="1">
                          <a:ln>
                            <a:noFill/>
                          </a:ln>
                          <a:solidFill>
                            <a:schemeClr val="tx1"/>
                          </a:solidFill>
                          <a:effectLst/>
                          <a:latin typeface="Coptic1" panose="020B0604020202020204"/>
                          <a:cs typeface="Arial" charset="0"/>
                        </a:rPr>
                        <a:t>qen</a:t>
                      </a:r>
                      <a:r>
                        <a:rPr kumimoji="0" lang="en-US" sz="4300" b="0" i="0" u="none" strike="noStrike" cap="none" normalizeH="0" baseline="0" dirty="0">
                          <a:ln>
                            <a:noFill/>
                          </a:ln>
                          <a:solidFill>
                            <a:schemeClr val="tx1"/>
                          </a:solidFill>
                          <a:effectLst/>
                          <a:latin typeface="Coptic1" panose="020B0604020202020204"/>
                          <a:cs typeface="Arial" charset="0"/>
                        </a:rPr>
                        <a:t> </a:t>
                      </a:r>
                      <a:r>
                        <a:rPr kumimoji="0" lang="en-US" sz="4300" b="0" i="0" u="none" strike="noStrike" cap="none" normalizeH="0" baseline="0" dirty="0" err="1">
                          <a:ln>
                            <a:noFill/>
                          </a:ln>
                          <a:solidFill>
                            <a:schemeClr val="tx1"/>
                          </a:solidFill>
                          <a:effectLst/>
                          <a:latin typeface="Coptic1" panose="020B0604020202020204"/>
                          <a:cs typeface="Arial" charset="0"/>
                        </a:rPr>
                        <a:t>hanm</a:t>
                      </a:r>
                      <a:r>
                        <a:rPr kumimoji="0" lang="en-US" sz="4300" b="0" i="0" u="none" strike="noStrike" cap="none" normalizeH="0" baseline="0" dirty="0">
                          <a:ln>
                            <a:noFill/>
                          </a:ln>
                          <a:solidFill>
                            <a:schemeClr val="tx1"/>
                          </a:solidFill>
                          <a:effectLst/>
                          <a:latin typeface="Coptic1" panose="020B0604020202020204"/>
                          <a:cs typeface="Arial" charset="0"/>
                        </a:rPr>
                        <a:t>/s </a:t>
                      </a:r>
                      <a:r>
                        <a:rPr kumimoji="0" lang="en-US" sz="4300" b="0" i="0" u="none" strike="noStrike" cap="none" normalizeH="0" baseline="0" dirty="0" err="1">
                          <a:ln>
                            <a:noFill/>
                          </a:ln>
                          <a:solidFill>
                            <a:schemeClr val="tx1"/>
                          </a:solidFill>
                          <a:effectLst/>
                          <a:latin typeface="Coptic1" panose="020B0604020202020204"/>
                          <a:cs typeface="Arial" charset="0"/>
                        </a:rPr>
                        <a:t>n~lac</a:t>
                      </a:r>
                      <a:r>
                        <a:rPr kumimoji="0" lang="en-US" sz="4300" b="0" i="0" u="none" strike="noStrike" cap="none" normalizeH="0" baseline="0" dirty="0">
                          <a:ln>
                            <a:noFill/>
                          </a:ln>
                          <a:solidFill>
                            <a:schemeClr val="tx1"/>
                          </a:solidFill>
                          <a:effectLst/>
                          <a:latin typeface="Coptic1" panose="020B0604020202020204"/>
                          <a:cs typeface="Arial" charset="0"/>
                        </a:rPr>
                        <a:t>. </a:t>
                      </a:r>
                      <a:endParaRPr kumimoji="0" lang="en-US" sz="5900" b="0" i="0" u="none" strike="noStrike" cap="none" normalizeH="0" baseline="0" dirty="0">
                        <a:ln>
                          <a:noFill/>
                        </a:ln>
                        <a:solidFill>
                          <a:schemeClr val="tx1"/>
                        </a:solidFill>
                        <a:effectLst/>
                        <a:latin typeface="Coptic1" panose="020B0604020202020204"/>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algn="just"/>
                      <a:r>
                        <a:rPr lang="fr-FR" sz="3700" b="0" i="0" u="none" strike="noStrike" kern="1200" baseline="0" dirty="0">
                          <a:solidFill>
                            <a:schemeClr val="tx1"/>
                          </a:solidFill>
                          <a:latin typeface="+mn-lt"/>
                          <a:ea typeface="+mn-ea"/>
                          <a:cs typeface="+mn-cs"/>
                        </a:rPr>
                        <a:t>Le Saint-Esprit, est descendu sur les apôtres à la fête de la Pentecôte et ils ont parlé en de nombreuses langues.</a:t>
                      </a:r>
                      <a:endParaRPr kumimoji="0" lang="fr-CA" sz="5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4800" b="0" i="0" u="none" strike="noStrike" cap="none" normalizeH="0" baseline="0" dirty="0">
                          <a:ln>
                            <a:noFill/>
                          </a:ln>
                          <a:solidFill>
                            <a:schemeClr val="tx1"/>
                          </a:solidFill>
                          <a:effectLst/>
                          <a:latin typeface="Tahoma" pitchFamily="34" charset="0"/>
                          <a:cs typeface="Arial" charset="0"/>
                        </a:rPr>
                        <a:t>الروح القدس الذي حلًّ علي الرسل في عيد </a:t>
                      </a:r>
                      <a:r>
                        <a:rPr kumimoji="0" lang="ar-SA" sz="4800" b="0" i="0" u="none" strike="noStrike" cap="none" normalizeH="0" baseline="0" dirty="0" err="1">
                          <a:ln>
                            <a:noFill/>
                          </a:ln>
                          <a:solidFill>
                            <a:schemeClr val="tx1"/>
                          </a:solidFill>
                          <a:effectLst/>
                          <a:latin typeface="Tahoma" pitchFamily="34" charset="0"/>
                          <a:cs typeface="Arial" charset="0"/>
                        </a:rPr>
                        <a:t>البنطيقسطى</a:t>
                      </a:r>
                      <a:r>
                        <a:rPr kumimoji="0" lang="ar-SA" sz="4800" b="0" i="0" u="none" strike="noStrike" cap="none" normalizeH="0" baseline="0" dirty="0">
                          <a:ln>
                            <a:noFill/>
                          </a:ln>
                          <a:solidFill>
                            <a:schemeClr val="tx1"/>
                          </a:solidFill>
                          <a:effectLst/>
                          <a:latin typeface="Tahoma" pitchFamily="34" charset="0"/>
                          <a:cs typeface="Arial" charset="0"/>
                        </a:rPr>
                        <a:t> فتكلّموا بألسنةٍ كثيرة. </a:t>
                      </a:r>
                      <a:endParaRPr kumimoji="0" lang="ar-SA" sz="8000" b="0" i="0" u="none" strike="noStrike" cap="none" normalizeH="0" baseline="0" dirty="0">
                        <a:ln>
                          <a:noFill/>
                        </a:ln>
                        <a:solidFill>
                          <a:schemeClr val="tx1"/>
                        </a:solidFill>
                        <a:effectLst/>
                        <a:latin typeface="Times New Roman" pitchFamily="18" charset="0"/>
                        <a:cs typeface="Arial" charset="0"/>
                      </a:endParaRPr>
                    </a:p>
                  </a:txBody>
                  <a:tcPr marL="121920" marR="12192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5" name="Tableau 4">
            <a:extLst>
              <a:ext uri="{FF2B5EF4-FFF2-40B4-BE49-F238E27FC236}">
                <a16:creationId xmlns:a16="http://schemas.microsoft.com/office/drawing/2014/main" id="{F30BDBEE-9FE9-4DF5-8588-4DED89F05FE2}"/>
              </a:ext>
            </a:extLst>
          </p:cNvPr>
          <p:cNvGraphicFramePr>
            <a:graphicFrameLocks noGrp="1"/>
          </p:cNvGraphicFramePr>
          <p:nvPr/>
        </p:nvGraphicFramePr>
        <p:xfrm>
          <a:off x="1609755" y="71971"/>
          <a:ext cx="8972492" cy="457200"/>
        </p:xfrm>
        <a:graphic>
          <a:graphicData uri="http://schemas.openxmlformats.org/drawingml/2006/table">
            <a:tbl>
              <a:tblPr firstRow="1" bandRow="1">
                <a:tableStyleId>{2D5ABB26-0587-4C30-8999-92F81FD0307C}</a:tableStyleId>
              </a:tblPr>
              <a:tblGrid>
                <a:gridCol w="8972492">
                  <a:extLst>
                    <a:ext uri="{9D8B030D-6E8A-4147-A177-3AD203B41FA5}">
                      <a16:colId xmlns:a16="http://schemas.microsoft.com/office/drawing/2014/main" val="214916189"/>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000" dirty="0">
                          <a:solidFill>
                            <a:schemeClr val="tx1"/>
                          </a:solidFill>
                          <a:effectLst/>
                          <a:latin typeface="Arial" charset="0"/>
                          <a:cs typeface="Arial" charset="0"/>
                        </a:rPr>
                        <a:t>L’Hymne du Saint Esprit – </a:t>
                      </a:r>
                      <a:r>
                        <a:rPr lang="ar-EG" sz="2000" dirty="0">
                          <a:solidFill>
                            <a:schemeClr val="tx1"/>
                          </a:solidFill>
                          <a:effectLst/>
                          <a:latin typeface="Arial" charset="0"/>
                          <a:cs typeface="Arial" charset="0"/>
                        </a:rPr>
                        <a:t>لحن الروح القدس</a:t>
                      </a:r>
                      <a:r>
                        <a:rPr lang="fr-FR" sz="2000" dirty="0">
                          <a:solidFill>
                            <a:schemeClr val="tx1"/>
                          </a:solidFill>
                          <a:effectLst/>
                          <a:latin typeface="Arial" charset="0"/>
                          <a:cs typeface="Arial" charset="0"/>
                        </a:rPr>
                        <a:t> - </a:t>
                      </a:r>
                      <a:r>
                        <a:rPr lang="en-CA" sz="2400" dirty="0" err="1">
                          <a:effectLst/>
                          <a:latin typeface="Coptic1" pitchFamily="2" charset="0"/>
                        </a:rPr>
                        <a:t>PiPneuma</a:t>
                      </a:r>
                      <a:r>
                        <a:rPr lang="en-CA" sz="2400" dirty="0">
                          <a:effectLst/>
                          <a:latin typeface="Coptic1" pitchFamily="2" charset="0"/>
                        </a:rPr>
                        <a:t> </a:t>
                      </a:r>
                      <a:endParaRPr lang="en-CA" sz="2000" dirty="0">
                        <a:effectLst/>
                        <a:latin typeface="Coptic1" pitchFamily="2"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7358437"/>
                  </a:ext>
                </a:extLst>
              </a:tr>
            </a:tbl>
          </a:graphicData>
        </a:graphic>
      </p:graphicFrame>
    </p:spTree>
    <p:extLst>
      <p:ext uri="{BB962C8B-B14F-4D97-AF65-F5344CB8AC3E}">
        <p14:creationId xmlns:p14="http://schemas.microsoft.com/office/powerpoint/2010/main" val="388906265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19245" name="Group 13"/>
          <p:cNvGraphicFramePr>
            <a:graphicFrameLocks noGrp="1"/>
          </p:cNvGraphicFramePr>
          <p:nvPr>
            <p:ph type="tbl" idx="1"/>
          </p:nvPr>
        </p:nvGraphicFramePr>
        <p:xfrm>
          <a:off x="0" y="223997"/>
          <a:ext cx="12192000" cy="5989320"/>
        </p:xfrm>
        <a:graphic>
          <a:graphicData uri="http://schemas.openxmlformats.org/drawingml/2006/table">
            <a:tbl>
              <a:tblPr/>
              <a:tblGrid>
                <a:gridCol w="4236936">
                  <a:extLst>
                    <a:ext uri="{9D8B030D-6E8A-4147-A177-3AD203B41FA5}">
                      <a16:colId xmlns:a16="http://schemas.microsoft.com/office/drawing/2014/main" val="20000"/>
                    </a:ext>
                  </a:extLst>
                </a:gridCol>
                <a:gridCol w="4159115">
                  <a:extLst>
                    <a:ext uri="{9D8B030D-6E8A-4147-A177-3AD203B41FA5}">
                      <a16:colId xmlns:a16="http://schemas.microsoft.com/office/drawing/2014/main" val="20001"/>
                    </a:ext>
                  </a:extLst>
                </a:gridCol>
                <a:gridCol w="379594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CA" sz="4300" b="0" i="0" u="none" strike="noStrike" cap="none" normalizeH="0" baseline="0" dirty="0" err="1">
                          <a:ln>
                            <a:noFill/>
                          </a:ln>
                          <a:solidFill>
                            <a:schemeClr val="tx1"/>
                          </a:solidFill>
                          <a:effectLst/>
                          <a:latin typeface="Coptic1" panose="020B0604020202020204"/>
                          <a:cs typeface="Arial" charset="0"/>
                        </a:rPr>
                        <a:t>Acswpi</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etaujok</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e~bol</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n~je</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n~iehoou</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n~te</a:t>
                      </a:r>
                      <a:r>
                        <a:rPr kumimoji="0" lang="en-CA" sz="4300" b="0" i="0" u="none" strike="noStrike" cap="none" normalizeH="0" baseline="0" dirty="0">
                          <a:ln>
                            <a:noFill/>
                          </a:ln>
                          <a:solidFill>
                            <a:schemeClr val="tx1"/>
                          </a:solidFill>
                          <a:effectLst/>
                          <a:latin typeface="Coptic1" panose="020B0604020202020204"/>
                          <a:cs typeface="Arial" charset="0"/>
                        </a:rPr>
                        <a:t> ]pent/</a:t>
                      </a:r>
                      <a:r>
                        <a:rPr kumimoji="0" lang="en-CA" sz="4300" b="0" i="0" u="none" strike="noStrike" cap="none" normalizeH="0" baseline="0" dirty="0" err="1">
                          <a:ln>
                            <a:noFill/>
                          </a:ln>
                          <a:solidFill>
                            <a:schemeClr val="tx1"/>
                          </a:solidFill>
                          <a:effectLst/>
                          <a:latin typeface="Coptic1" panose="020B0604020202020204"/>
                          <a:cs typeface="Arial" charset="0"/>
                        </a:rPr>
                        <a:t>koct</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nauyou</a:t>
                      </a:r>
                      <a:r>
                        <a:rPr kumimoji="0" lang="en-CA" sz="4300" b="0" i="0" u="none" strike="noStrike" cap="none" normalizeH="0" baseline="0" dirty="0">
                          <a:ln>
                            <a:noFill/>
                          </a:ln>
                          <a:solidFill>
                            <a:schemeClr val="tx1"/>
                          </a:solidFill>
                          <a:effectLst/>
                          <a:latin typeface="Coptic1" panose="020B0604020202020204"/>
                          <a:cs typeface="Arial" charset="0"/>
                        </a:rPr>
                        <a:t>/~t t/</a:t>
                      </a:r>
                      <a:r>
                        <a:rPr kumimoji="0" lang="en-CA" sz="4300" b="0" i="0" u="none" strike="noStrike" cap="none" normalizeH="0" baseline="0" dirty="0" err="1">
                          <a:ln>
                            <a:noFill/>
                          </a:ln>
                          <a:solidFill>
                            <a:schemeClr val="tx1"/>
                          </a:solidFill>
                          <a:effectLst/>
                          <a:latin typeface="Coptic1" panose="020B0604020202020204"/>
                          <a:cs typeface="Arial" charset="0"/>
                        </a:rPr>
                        <a:t>rou</a:t>
                      </a:r>
                      <a:r>
                        <a:rPr kumimoji="0" lang="en-CA" sz="4300" b="0" i="0" u="none" strike="noStrike" cap="none" normalizeH="0" baseline="0" dirty="0">
                          <a:ln>
                            <a:noFill/>
                          </a:ln>
                          <a:solidFill>
                            <a:schemeClr val="tx1"/>
                          </a:solidFill>
                          <a:effectLst/>
                          <a:latin typeface="Coptic1" panose="020B0604020202020204"/>
                          <a:cs typeface="Arial" charset="0"/>
                        </a:rPr>
                        <a:t> hi </a:t>
                      </a:r>
                      <a:r>
                        <a:rPr kumimoji="0" lang="en-CA" sz="4300" b="0" i="0" u="none" strike="noStrike" cap="none" normalizeH="0" baseline="0" dirty="0" err="1">
                          <a:ln>
                            <a:noFill/>
                          </a:ln>
                          <a:solidFill>
                            <a:schemeClr val="tx1"/>
                          </a:solidFill>
                          <a:effectLst/>
                          <a:latin typeface="Coptic1" panose="020B0604020202020204"/>
                          <a:cs typeface="Arial" charset="0"/>
                        </a:rPr>
                        <a:t>ouma</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n~je</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pim</a:t>
                      </a:r>
                      <a:r>
                        <a:rPr kumimoji="0" lang="en-CA" sz="4300" b="0" i="0" u="none" strike="noStrike" cap="none" normalizeH="0" baseline="0" dirty="0">
                          <a:ln>
                            <a:noFill/>
                          </a:ln>
                          <a:solidFill>
                            <a:schemeClr val="tx1"/>
                          </a:solidFill>
                          <a:effectLst/>
                          <a:latin typeface="Coptic1" panose="020B0604020202020204"/>
                          <a:cs typeface="Arial" charset="0"/>
                        </a:rPr>
                        <a:t>/</a:t>
                      </a:r>
                      <a:r>
                        <a:rPr kumimoji="0" lang="en-CA" sz="4300" b="0" i="0" u="none" strike="noStrike" cap="none" normalizeH="0" baseline="0" dirty="0" err="1">
                          <a:ln>
                            <a:noFill/>
                          </a:ln>
                          <a:solidFill>
                            <a:schemeClr val="tx1"/>
                          </a:solidFill>
                          <a:effectLst/>
                          <a:latin typeface="Coptic1" panose="020B0604020202020204"/>
                          <a:cs typeface="Arial" charset="0"/>
                        </a:rPr>
                        <a:t>tc~nau</a:t>
                      </a:r>
                      <a:r>
                        <a:rPr kumimoji="0" lang="en-CA" sz="4300" b="0" i="0" u="none" strike="noStrike" cap="none" normalizeH="0" baseline="0" dirty="0">
                          <a:ln>
                            <a:noFill/>
                          </a:ln>
                          <a:solidFill>
                            <a:schemeClr val="tx1"/>
                          </a:solidFill>
                          <a:effectLst/>
                          <a:latin typeface="Coptic1" panose="020B0604020202020204"/>
                          <a:cs typeface="Arial"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CA" sz="4300" b="0" i="0" u="none" strike="noStrike" cap="none" normalizeH="0" baseline="0" dirty="0" err="1">
                          <a:ln>
                            <a:noFill/>
                          </a:ln>
                          <a:solidFill>
                            <a:schemeClr val="tx1"/>
                          </a:solidFill>
                          <a:effectLst/>
                          <a:latin typeface="Coptic1" panose="020B0604020202020204"/>
                          <a:cs typeface="Arial" charset="0"/>
                        </a:rPr>
                        <a:t>n~apoctoloc</a:t>
                      </a:r>
                      <a:r>
                        <a:rPr kumimoji="0" lang="en-CA" sz="4300" b="0" i="0" u="none" strike="noStrike" cap="none" normalizeH="0" baseline="0" dirty="0">
                          <a:ln>
                            <a:noFill/>
                          </a:ln>
                          <a:solidFill>
                            <a:schemeClr val="tx1"/>
                          </a:solidFill>
                          <a:effectLst/>
                          <a:latin typeface="Coptic1" panose="020B0604020202020204"/>
                          <a:cs typeface="Arial" charset="0"/>
                        </a:rPr>
                        <a:t>. </a:t>
                      </a:r>
                      <a:endParaRPr kumimoji="0" lang="en-US" sz="4300" b="0" i="0" u="none" strike="noStrike" cap="none" normalizeH="0" baseline="0" dirty="0">
                        <a:ln>
                          <a:noFill/>
                        </a:ln>
                        <a:solidFill>
                          <a:schemeClr val="tx1"/>
                        </a:solidFill>
                        <a:effectLst/>
                        <a:latin typeface="Coptic1" panose="020B0604020202020204"/>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mn-lt"/>
                          <a:ea typeface="+mn-ea"/>
                          <a:cs typeface="+mn-cs"/>
                        </a:rPr>
                        <a:t>Quand les cinquante jours furent achevés, les douze apôtres ont tous été réunis.</a:t>
                      </a:r>
                      <a:endParaRPr kumimoji="0" lang="fr-CA" sz="6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5300" b="0" i="0" u="none" strike="noStrike" cap="none" normalizeH="0" baseline="0" dirty="0">
                          <a:ln>
                            <a:noFill/>
                          </a:ln>
                          <a:solidFill>
                            <a:schemeClr val="tx1"/>
                          </a:solidFill>
                          <a:effectLst/>
                          <a:latin typeface="Arial" charset="0"/>
                          <a:cs typeface="Arial" charset="0"/>
                        </a:rPr>
                        <a:t>وكان لما كمُلت أيام الخمسين كانوا معاً </a:t>
                      </a:r>
                      <a:r>
                        <a:rPr kumimoji="0" lang="ar-SA" sz="5300" b="0" i="0" u="none" strike="noStrike" cap="none" normalizeH="0" baseline="0" dirty="0" err="1">
                          <a:ln>
                            <a:noFill/>
                          </a:ln>
                          <a:solidFill>
                            <a:schemeClr val="tx1"/>
                          </a:solidFill>
                          <a:effectLst/>
                          <a:latin typeface="Arial" charset="0"/>
                          <a:cs typeface="Arial" charset="0"/>
                        </a:rPr>
                        <a:t>الإثني</a:t>
                      </a:r>
                      <a:r>
                        <a:rPr kumimoji="0" lang="ar-SA" sz="5300" b="0" i="0" u="none" strike="noStrike" cap="none" normalizeH="0" baseline="0" dirty="0">
                          <a:ln>
                            <a:noFill/>
                          </a:ln>
                          <a:solidFill>
                            <a:schemeClr val="tx1"/>
                          </a:solidFill>
                          <a:effectLst/>
                          <a:latin typeface="Arial" charset="0"/>
                          <a:cs typeface="Arial" charset="0"/>
                        </a:rPr>
                        <a:t> عشر رسولاً.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801306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0275" name="Group 19"/>
          <p:cNvGraphicFramePr>
            <a:graphicFrameLocks noGrp="1"/>
          </p:cNvGraphicFramePr>
          <p:nvPr>
            <p:ph type="tbl" idx="1"/>
          </p:nvPr>
        </p:nvGraphicFramePr>
        <p:xfrm>
          <a:off x="0" y="331280"/>
          <a:ext cx="12192000" cy="5334000"/>
        </p:xfrm>
        <a:graphic>
          <a:graphicData uri="http://schemas.openxmlformats.org/drawingml/2006/table">
            <a:tbl>
              <a:tblPr/>
              <a:tblGrid>
                <a:gridCol w="4210996">
                  <a:extLst>
                    <a:ext uri="{9D8B030D-6E8A-4147-A177-3AD203B41FA5}">
                      <a16:colId xmlns:a16="http://schemas.microsoft.com/office/drawing/2014/main" val="20000"/>
                    </a:ext>
                  </a:extLst>
                </a:gridCol>
                <a:gridCol w="4288817">
                  <a:extLst>
                    <a:ext uri="{9D8B030D-6E8A-4147-A177-3AD203B41FA5}">
                      <a16:colId xmlns:a16="http://schemas.microsoft.com/office/drawing/2014/main" val="20001"/>
                    </a:ext>
                  </a:extLst>
                </a:gridCol>
                <a:gridCol w="3692187">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CA" sz="4300" b="0" i="0" u="none" strike="noStrike" cap="none" normalizeH="0" baseline="0" dirty="0" err="1">
                          <a:ln>
                            <a:noFill/>
                          </a:ln>
                          <a:solidFill>
                            <a:schemeClr val="tx1"/>
                          </a:solidFill>
                          <a:effectLst/>
                          <a:latin typeface="Coptic1" panose="020B0604020202020204"/>
                          <a:cs typeface="Arial" charset="0"/>
                        </a:rPr>
                        <a:t>PiP~neuma</a:t>
                      </a:r>
                      <a:r>
                        <a:rPr kumimoji="0" lang="en-CA" sz="4300" b="0" i="0" u="none" strike="noStrike" cap="none" normalizeH="0" baseline="0" dirty="0">
                          <a:ln>
                            <a:noFill/>
                          </a:ln>
                          <a:solidFill>
                            <a:schemeClr val="tx1"/>
                          </a:solidFill>
                          <a:effectLst/>
                          <a:latin typeface="Coptic1" panose="020B0604020202020204"/>
                          <a:cs typeface="Arial"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CA" sz="4300" b="0" i="0" u="none" strike="noStrike" cap="none" normalizeH="0" baseline="0" dirty="0" err="1">
                          <a:ln>
                            <a:noFill/>
                          </a:ln>
                          <a:solidFill>
                            <a:schemeClr val="tx1"/>
                          </a:solidFill>
                          <a:effectLst/>
                          <a:latin typeface="Coptic1" panose="020B0604020202020204"/>
                          <a:cs typeface="Arial" charset="0"/>
                        </a:rPr>
                        <a:t>m~Parakl</a:t>
                      </a:r>
                      <a:r>
                        <a:rPr kumimoji="0" lang="en-CA" sz="4300" b="0" i="0" u="none" strike="noStrike" cap="none" normalizeH="0" baseline="0" dirty="0">
                          <a:ln>
                            <a:noFill/>
                          </a:ln>
                          <a:solidFill>
                            <a:schemeClr val="tx1"/>
                          </a:solidFill>
                          <a:effectLst/>
                          <a:latin typeface="Coptic1" panose="020B0604020202020204"/>
                          <a:cs typeface="Arial" charset="0"/>
                        </a:rPr>
                        <a:t>/ton: </a:t>
                      </a:r>
                      <a:r>
                        <a:rPr kumimoji="0" lang="en-CA" sz="4300" b="0" i="0" u="none" strike="noStrike" cap="none" normalizeH="0" baseline="0" dirty="0" err="1">
                          <a:ln>
                            <a:noFill/>
                          </a:ln>
                          <a:solidFill>
                            <a:schemeClr val="tx1"/>
                          </a:solidFill>
                          <a:effectLst/>
                          <a:latin typeface="Coptic1" panose="020B0604020202020204"/>
                          <a:cs typeface="Arial" charset="0"/>
                        </a:rPr>
                        <a:t>etafi</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epec</a:t>
                      </a:r>
                      <a:r>
                        <a:rPr kumimoji="0" lang="en-CA" sz="4300" b="0" i="0" u="none" strike="noStrike" cap="none" normalizeH="0" baseline="0" dirty="0">
                          <a:ln>
                            <a:noFill/>
                          </a:ln>
                          <a:solidFill>
                            <a:schemeClr val="tx1"/>
                          </a:solidFill>
                          <a:effectLst/>
                          <a:latin typeface="Coptic1" panose="020B0604020202020204"/>
                          <a:cs typeface="Arial" charset="0"/>
                        </a:rPr>
                        <a:t>/t </a:t>
                      </a:r>
                      <a:r>
                        <a:rPr kumimoji="0" lang="en-CA" sz="4300" b="0" i="0" u="none" strike="noStrike" cap="none" normalizeH="0" baseline="0" dirty="0" err="1">
                          <a:ln>
                            <a:noFill/>
                          </a:ln>
                          <a:solidFill>
                            <a:schemeClr val="tx1"/>
                          </a:solidFill>
                          <a:effectLst/>
                          <a:latin typeface="Coptic1" panose="020B0604020202020204"/>
                          <a:cs typeface="Arial" charset="0"/>
                        </a:rPr>
                        <a:t>e~bolqen</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t~ve</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afvwrs</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ejen</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vouai</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vouai</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aucaji</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qen</a:t>
                      </a:r>
                      <a:r>
                        <a:rPr kumimoji="0" lang="en-CA" sz="4300" b="0" i="0" u="none" strike="noStrike" cap="none" normalizeH="0" baseline="0" dirty="0">
                          <a:ln>
                            <a:noFill/>
                          </a:ln>
                          <a:solidFill>
                            <a:schemeClr val="tx1"/>
                          </a:solidFill>
                          <a:effectLst/>
                          <a:latin typeface="Coptic1" panose="020B0604020202020204"/>
                          <a:cs typeface="Arial" charset="0"/>
                        </a:rPr>
                        <a:t> </a:t>
                      </a:r>
                      <a:r>
                        <a:rPr kumimoji="0" lang="en-CA" sz="4300" b="0" i="0" u="none" strike="noStrike" cap="none" normalizeH="0" baseline="0" dirty="0" err="1">
                          <a:ln>
                            <a:noFill/>
                          </a:ln>
                          <a:solidFill>
                            <a:schemeClr val="tx1"/>
                          </a:solidFill>
                          <a:effectLst/>
                          <a:latin typeface="Coptic1" panose="020B0604020202020204"/>
                          <a:cs typeface="Arial" charset="0"/>
                        </a:rPr>
                        <a:t>hanm</a:t>
                      </a:r>
                      <a:r>
                        <a:rPr kumimoji="0" lang="en-CA" sz="4300" b="0" i="0" u="none" strike="noStrike" cap="none" normalizeH="0" baseline="0" dirty="0">
                          <a:ln>
                            <a:noFill/>
                          </a:ln>
                          <a:solidFill>
                            <a:schemeClr val="tx1"/>
                          </a:solidFill>
                          <a:effectLst/>
                          <a:latin typeface="Coptic1" panose="020B0604020202020204"/>
                          <a:cs typeface="Arial" charset="0"/>
                        </a:rPr>
                        <a:t>/s </a:t>
                      </a:r>
                      <a:r>
                        <a:rPr kumimoji="0" lang="en-CA" sz="4300" b="0" i="0" u="none" strike="noStrike" cap="none" normalizeH="0" baseline="0" dirty="0" err="1">
                          <a:ln>
                            <a:noFill/>
                          </a:ln>
                          <a:solidFill>
                            <a:schemeClr val="tx1"/>
                          </a:solidFill>
                          <a:effectLst/>
                          <a:latin typeface="Coptic1" panose="020B0604020202020204"/>
                          <a:cs typeface="Arial" charset="0"/>
                        </a:rPr>
                        <a:t>n~lac</a:t>
                      </a:r>
                      <a:r>
                        <a:rPr kumimoji="0" lang="en-CA" sz="4300" b="0" i="0" u="none" strike="noStrike" cap="none" normalizeH="0" baseline="0" dirty="0">
                          <a:ln>
                            <a:noFill/>
                          </a:ln>
                          <a:solidFill>
                            <a:schemeClr val="tx1"/>
                          </a:solidFill>
                          <a:effectLst/>
                          <a:latin typeface="Coptic1" panose="020B0604020202020204"/>
                          <a:cs typeface="Arial" charset="0"/>
                        </a:rPr>
                        <a:t>.</a:t>
                      </a:r>
                      <a:endParaRPr kumimoji="0" lang="en-US" sz="4300" b="0" i="0" u="none" strike="noStrike" cap="none" normalizeH="0" baseline="0" dirty="0">
                        <a:ln>
                          <a:noFill/>
                        </a:ln>
                        <a:solidFill>
                          <a:schemeClr val="tx1"/>
                        </a:solidFill>
                        <a:effectLst/>
                        <a:latin typeface="Coptic1" panose="020B0604020202020204"/>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mn-lt"/>
                          <a:ea typeface="+mn-ea"/>
                          <a:cs typeface="+mn-cs"/>
                        </a:rPr>
                        <a:t>Quand l'Esprit le Consolateur est descendu du ciel, il s’est étendu sur chacun, et ils ont parlé en beaucoup de langues.</a:t>
                      </a:r>
                      <a:endParaRPr kumimoji="0" lang="fr-CA" sz="6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5300" b="0" i="0" u="none" strike="noStrike" cap="none" normalizeH="0" baseline="0" dirty="0">
                          <a:ln>
                            <a:noFill/>
                          </a:ln>
                          <a:solidFill>
                            <a:schemeClr val="tx1"/>
                          </a:solidFill>
                          <a:effectLst/>
                          <a:latin typeface="Arial" charset="0"/>
                          <a:cs typeface="Arial" charset="0"/>
                        </a:rPr>
                        <a:t>الروح المعزي لما نزل من السماء انبسط علي كلّ واحد فنطقوا بأسنةٍ كثيرة.</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17373400"/>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0800" name="Group 48"/>
          <p:cNvGraphicFramePr>
            <a:graphicFrameLocks noGrp="1"/>
          </p:cNvGraphicFramePr>
          <p:nvPr>
            <p:ph type="tbl" idx="1"/>
          </p:nvPr>
        </p:nvGraphicFramePr>
        <p:xfrm>
          <a:off x="0" y="1191461"/>
          <a:ext cx="12192000" cy="4846320"/>
        </p:xfrm>
        <a:graphic>
          <a:graphicData uri="http://schemas.openxmlformats.org/drawingml/2006/table">
            <a:tbl>
              <a:tblPr/>
              <a:tblGrid>
                <a:gridCol w="4634265">
                  <a:extLst>
                    <a:ext uri="{9D8B030D-6E8A-4147-A177-3AD203B41FA5}">
                      <a16:colId xmlns:a16="http://schemas.microsoft.com/office/drawing/2014/main" val="20000"/>
                    </a:ext>
                  </a:extLst>
                </a:gridCol>
                <a:gridCol w="4258723">
                  <a:extLst>
                    <a:ext uri="{9D8B030D-6E8A-4147-A177-3AD203B41FA5}">
                      <a16:colId xmlns:a16="http://schemas.microsoft.com/office/drawing/2014/main" val="20001"/>
                    </a:ext>
                  </a:extLst>
                </a:gridCol>
                <a:gridCol w="3299012">
                  <a:extLst>
                    <a:ext uri="{9D8B030D-6E8A-4147-A177-3AD203B41FA5}">
                      <a16:colId xmlns:a16="http://schemas.microsoft.com/office/drawing/2014/main" val="20002"/>
                    </a:ext>
                  </a:extLst>
                </a:gridCol>
              </a:tblGrid>
              <a:tr h="4846320">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a:ln>
                            <a:noFill/>
                          </a:ln>
                          <a:solidFill>
                            <a:schemeClr val="tx1"/>
                          </a:solidFill>
                          <a:effectLst/>
                          <a:latin typeface="Coptic1" pitchFamily="2" charset="0"/>
                          <a:cs typeface="Arial" charset="0"/>
                        </a:rPr>
                        <a:t>o~ </a:t>
                      </a:r>
                      <a:r>
                        <a:rPr kumimoji="0" lang="en-US" sz="4800" b="0" i="0" u="none" strike="noStrike" cap="none" normalizeH="0" baseline="0" dirty="0" err="1">
                          <a:ln>
                            <a:noFill/>
                          </a:ln>
                          <a:solidFill>
                            <a:schemeClr val="tx1"/>
                          </a:solidFill>
                          <a:effectLst/>
                          <a:latin typeface="Coptic1" pitchFamily="2" charset="0"/>
                          <a:cs typeface="Arial" charset="0"/>
                        </a:rPr>
                        <a:t>ekparyenou</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genneyeic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a:t>
                      </a:r>
                      <a:r>
                        <a:rPr kumimoji="0" lang="en-US" sz="4300" b="0" i="0" u="none" strike="noStrike" cap="none" normalizeH="0" baseline="0" dirty="0" err="1">
                          <a:ln>
                            <a:noFill/>
                          </a:ln>
                          <a:solidFill>
                            <a:schemeClr val="tx1"/>
                          </a:solidFill>
                          <a:effectLst/>
                          <a:latin typeface="Arial" charset="0"/>
                          <a:cs typeface="Arial" charset="0"/>
                        </a:rPr>
                        <a:t>Dieu</a:t>
                      </a:r>
                      <a:r>
                        <a:rPr kumimoji="0" lang="en-US" sz="4300" b="0" i="0" u="none" strike="noStrike" cap="none" normalizeH="0" baseline="0" dirty="0">
                          <a:ln>
                            <a:noFill/>
                          </a:ln>
                          <a:solidFill>
                            <a:schemeClr val="tx1"/>
                          </a:solidFill>
                          <a:effectLst/>
                          <a:latin typeface="Arial" charset="0"/>
                          <a:cs typeface="Arial" charset="0"/>
                        </a:rPr>
                        <a:t>,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t>
                      </a:r>
                      <a:r>
                        <a:rPr kumimoji="0" lang="en-US" sz="4300" b="0" i="0" u="none" strike="noStrike" cap="none" normalizeH="0" baseline="0" dirty="0" err="1">
                          <a:ln>
                            <a:noFill/>
                          </a:ln>
                          <a:solidFill>
                            <a:schemeClr val="tx1"/>
                          </a:solidFill>
                          <a:effectLst/>
                          <a:latin typeface="Arial" charset="0"/>
                          <a:cs typeface="Arial" charset="0"/>
                        </a:rPr>
                        <a:t>es</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né</a:t>
                      </a:r>
                      <a:r>
                        <a:rPr kumimoji="0" lang="en-US" sz="4300" b="0" i="0" u="none" strike="noStrike" cap="none" normalizeH="0" baseline="0" dirty="0">
                          <a:ln>
                            <a:noFill/>
                          </a:ln>
                          <a:solidFill>
                            <a:schemeClr val="tx1"/>
                          </a:solidFill>
                          <a:effectLst/>
                          <a:latin typeface="Arial" charset="0"/>
                          <a:cs typeface="Arial" charset="0"/>
                        </a:rPr>
                        <a:t> de la </a:t>
                      </a:r>
                      <a:r>
                        <a:rPr kumimoji="0" lang="en-US" sz="4300" b="0" i="0" u="none" strike="noStrike" cap="none" normalizeH="0" baseline="0" dirty="0" err="1">
                          <a:ln>
                            <a:noFill/>
                          </a:ln>
                          <a:solidFill>
                            <a:schemeClr val="tx1"/>
                          </a:solidFill>
                          <a:effectLst/>
                          <a:latin typeface="Arial" charset="0"/>
                          <a:cs typeface="Arial" charset="0"/>
                        </a:rPr>
                        <a:t>Vierge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قدوس القوى.</a:t>
                      </a: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الحى الذى لا يموت      يا من ولد من العذراء ارحمنا</a:t>
                      </a:r>
                      <a:r>
                        <a:rPr kumimoji="0" lang="fr-FR" sz="4800" b="0" i="0" u="none" strike="noStrike" cap="none" normalizeH="0" baseline="0" dirty="0">
                          <a:ln>
                            <a:noFill/>
                          </a:ln>
                          <a:solidFill>
                            <a:schemeClr val="tx1"/>
                          </a:solidFill>
                          <a:effectLst/>
                          <a:latin typeface="Coptic1" pitchFamily="2" charset="0"/>
                          <a:cs typeface="Arial" charset="0"/>
                        </a:rPr>
                        <a:t>.</a:t>
                      </a:r>
                      <a:endParaRPr kumimoji="0" lang="en-US"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54312" name="Text Box 14"/>
          <p:cNvSpPr txBox="1">
            <a:spLocks noChangeArrowheads="1"/>
          </p:cNvSpPr>
          <p:nvPr/>
        </p:nvSpPr>
        <p:spPr bwMode="auto">
          <a:xfrm>
            <a:off x="2235200" y="381001"/>
            <a:ext cx="8229600" cy="584775"/>
          </a:xfrm>
          <a:prstGeom prst="rect">
            <a:avLst/>
          </a:prstGeom>
          <a:noFill/>
          <a:ln w="9525">
            <a:noFill/>
            <a:miter lim="800000"/>
            <a:headEnd/>
            <a:tailEnd/>
          </a:ln>
        </p:spPr>
        <p:txBody>
          <a:bodyPr>
            <a:spAutoFit/>
          </a:bodyPr>
          <a:lstStyle/>
          <a:p>
            <a:pPr defTabSz="1219170" fontAlgn="base">
              <a:spcBef>
                <a:spcPct val="50000"/>
              </a:spcBef>
              <a:spcAft>
                <a:spcPct val="0"/>
              </a:spcAft>
              <a:defRPr/>
            </a:pPr>
            <a:endParaRPr lang="en-CA" sz="3200">
              <a:solidFill>
                <a:srgbClr val="FFFFFF"/>
              </a:solidFill>
              <a:latin typeface="Times New Roman" pitchFamily="18" charset="0"/>
              <a:cs typeface="Arial" charset="0"/>
            </a:endParaRPr>
          </a:p>
        </p:txBody>
      </p:sp>
      <p:graphicFrame>
        <p:nvGraphicFramePr>
          <p:cNvPr id="6" name="Tableau 5">
            <a:extLst>
              <a:ext uri="{FF2B5EF4-FFF2-40B4-BE49-F238E27FC236}">
                <a16:creationId xmlns:a16="http://schemas.microsoft.com/office/drawing/2014/main" id="{825DB99B-31C6-4BAA-8F09-ED3BA4126B71}"/>
              </a:ext>
            </a:extLst>
          </p:cNvPr>
          <p:cNvGraphicFramePr>
            <a:graphicFrameLocks noGrp="1"/>
          </p:cNvGraphicFramePr>
          <p:nvPr/>
        </p:nvGraphicFramePr>
        <p:xfrm>
          <a:off x="2032000" y="136381"/>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125616414"/>
                    </a:ext>
                  </a:extLst>
                </a:gridCol>
              </a:tblGrid>
              <a:tr h="579120">
                <a:tc>
                  <a:txBody>
                    <a:bodyPr/>
                    <a:lstStyle/>
                    <a:p>
                      <a:pPr algn="ctr"/>
                      <a:r>
                        <a:rPr lang="fr-FR" sz="3200" dirty="0"/>
                        <a:t>Le Trisagion - </a:t>
                      </a:r>
                      <a:r>
                        <a:rPr lang="ar-EG" sz="3200" b="0" dirty="0">
                          <a:solidFill>
                            <a:schemeClr val="tx1"/>
                          </a:solidFill>
                          <a:cs typeface="Times New Roman" pitchFamily="18" charset="0"/>
                        </a:rPr>
                        <a:t>الثلاثة </a:t>
                      </a:r>
                      <a:r>
                        <a:rPr lang="ar-EG" sz="3200" b="0" dirty="0" err="1">
                          <a:solidFill>
                            <a:schemeClr val="tx1"/>
                          </a:solidFill>
                          <a:cs typeface="Times New Roman" pitchFamily="18" charset="0"/>
                        </a:rPr>
                        <a:t>التقديسات</a:t>
                      </a:r>
                      <a:r>
                        <a:rPr lang="ar-EG" sz="3200" b="0" dirty="0">
                          <a:solidFill>
                            <a:schemeClr val="tx1"/>
                          </a:solidFill>
                          <a:cs typeface="Times New Roman" pitchFamily="18" charset="0"/>
                        </a:rPr>
                        <a:t> </a:t>
                      </a:r>
                      <a:endParaRPr lang="fr-FR" sz="32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683461"/>
                  </a:ext>
                </a:extLst>
              </a:tr>
            </a:tbl>
          </a:graphicData>
        </a:graphic>
      </p:graphicFrame>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73495" name="Group 23"/>
          <p:cNvGraphicFramePr>
            <a:graphicFrameLocks noGrp="1"/>
          </p:cNvGraphicFramePr>
          <p:nvPr/>
        </p:nvGraphicFramePr>
        <p:xfrm>
          <a:off x="0" y="76200"/>
          <a:ext cx="12191999" cy="6675120"/>
        </p:xfrm>
        <a:graphic>
          <a:graphicData uri="http://schemas.openxmlformats.org/drawingml/2006/table">
            <a:tbl>
              <a:tblPr/>
              <a:tblGrid>
                <a:gridCol w="4168205">
                  <a:extLst>
                    <a:ext uri="{9D8B030D-6E8A-4147-A177-3AD203B41FA5}">
                      <a16:colId xmlns:a16="http://schemas.microsoft.com/office/drawing/2014/main" val="20000"/>
                    </a:ext>
                  </a:extLst>
                </a:gridCol>
                <a:gridCol w="4525221">
                  <a:extLst>
                    <a:ext uri="{9D8B030D-6E8A-4147-A177-3AD203B41FA5}">
                      <a16:colId xmlns:a16="http://schemas.microsoft.com/office/drawing/2014/main" val="20001"/>
                    </a:ext>
                  </a:extLst>
                </a:gridCol>
                <a:gridCol w="3498573">
                  <a:extLst>
                    <a:ext uri="{9D8B030D-6E8A-4147-A177-3AD203B41FA5}">
                      <a16:colId xmlns:a16="http://schemas.microsoft.com/office/drawing/2014/main" val="20002"/>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Tenouwst</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m~mok</a:t>
                      </a:r>
                      <a:r>
                        <a:rPr kumimoji="0" lang="en-US" sz="4800" b="0" i="0" u="none" strike="noStrike" cap="none" normalizeH="0" baseline="0" dirty="0">
                          <a:ln>
                            <a:noFill/>
                          </a:ln>
                          <a:solidFill>
                            <a:schemeClr val="tx1"/>
                          </a:solidFill>
                          <a:effectLst/>
                          <a:latin typeface="Coptic1" pitchFamily="2" charset="0"/>
                          <a:cs typeface="Arial" charset="0"/>
                        </a:rPr>
                        <a:t> w~ </a:t>
                      </a:r>
                      <a:r>
                        <a:rPr kumimoji="0" lang="en-US" sz="4800" b="0" i="0" u="none" strike="noStrike" cap="none" normalizeH="0" baseline="0" dirty="0" err="1">
                          <a:ln>
                            <a:noFill/>
                          </a:ln>
                          <a:solidFill>
                            <a:schemeClr val="tx1"/>
                          </a:solidFill>
                          <a:effectLst/>
                          <a:latin typeface="Coptic1" pitchFamily="2" charset="0"/>
                          <a:cs typeface="Arial" charset="0"/>
                        </a:rPr>
                        <a:t>P,#c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nem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Pekiwt</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n~a~gayoc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nem</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Pip~neuma</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eyouab</a:t>
                      </a:r>
                      <a:r>
                        <a:rPr kumimoji="0" lang="en-US" sz="4800" b="0" i="0" u="none" strike="noStrike" cap="none" normalizeH="0" baseline="0" dirty="0">
                          <a:ln>
                            <a:noFill/>
                          </a:ln>
                          <a:solidFill>
                            <a:schemeClr val="tx1"/>
                          </a:solidFill>
                          <a:effectLst/>
                          <a:latin typeface="Coptic1" pitchFamily="2" charset="0"/>
                          <a:cs typeface="Arial" charset="0"/>
                        </a:rPr>
                        <a:t>: je … </a:t>
                      </a:r>
                      <a:r>
                        <a:rPr kumimoji="0" lang="en-US" sz="4800" b="0" i="0" u="none" strike="noStrike" cap="none" normalizeH="0" baseline="0" dirty="0" err="1">
                          <a:ln>
                            <a:noFill/>
                          </a:ln>
                          <a:solidFill>
                            <a:schemeClr val="tx1"/>
                          </a:solidFill>
                          <a:effectLst/>
                          <a:latin typeface="Coptic1" pitchFamily="2" charset="0"/>
                          <a:cs typeface="Arial" charset="0"/>
                        </a:rPr>
                        <a:t>akcw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m~mon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nai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nan</a:t>
                      </a:r>
                      <a:r>
                        <a:rPr kumimoji="0" lang="en-US" sz="48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Nous  T'adorons   ô Christ, avec Ton Père  très  bon  et le  Saint  Esprit  car Tu … et nous sauvas. Aie pitié de nous.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5100" b="0" i="0" u="none" strike="noStrike" cap="none" normalizeH="0" baseline="0" dirty="0">
                          <a:ln>
                            <a:noFill/>
                          </a:ln>
                          <a:solidFill>
                            <a:schemeClr val="tx1"/>
                          </a:solidFill>
                          <a:effectLst/>
                          <a:latin typeface="Arial" charset="0"/>
                          <a:cs typeface="Arial" charset="0"/>
                        </a:rPr>
                        <a:t>نسجد لك </a:t>
                      </a:r>
                      <a:r>
                        <a:rPr kumimoji="0" lang="ar-SA" sz="5100" b="0" i="0" u="none" strike="noStrike" cap="none" normalizeH="0" baseline="0" dirty="0" err="1">
                          <a:ln>
                            <a:noFill/>
                          </a:ln>
                          <a:solidFill>
                            <a:schemeClr val="tx1"/>
                          </a:solidFill>
                          <a:effectLst/>
                          <a:latin typeface="Arial" charset="0"/>
                          <a:cs typeface="Arial" charset="0"/>
                        </a:rPr>
                        <a:t>ايها</a:t>
                      </a:r>
                      <a:r>
                        <a:rPr kumimoji="0" lang="ar-SA" sz="5100" b="0" i="0" u="none" strike="noStrike" cap="none" normalizeH="0" baseline="0" dirty="0">
                          <a:ln>
                            <a:noFill/>
                          </a:ln>
                          <a:solidFill>
                            <a:schemeClr val="tx1"/>
                          </a:solidFill>
                          <a:effectLst/>
                          <a:latin typeface="Arial" charset="0"/>
                          <a:cs typeface="Arial" charset="0"/>
                        </a:rPr>
                        <a:t> المسيح مع </a:t>
                      </a:r>
                      <a:r>
                        <a:rPr kumimoji="0" lang="ar-SA" sz="5100" b="0" i="0" u="none" strike="noStrike" cap="none" normalizeH="0" baseline="0" dirty="0" err="1">
                          <a:ln>
                            <a:noFill/>
                          </a:ln>
                          <a:solidFill>
                            <a:schemeClr val="tx1"/>
                          </a:solidFill>
                          <a:effectLst/>
                          <a:latin typeface="Arial" charset="0"/>
                          <a:cs typeface="Arial" charset="0"/>
                        </a:rPr>
                        <a:t>ابيك</a:t>
                      </a:r>
                      <a:r>
                        <a:rPr kumimoji="0" lang="ar-SA" sz="5100" b="0" i="0" u="none" strike="noStrike" cap="none" normalizeH="0" baseline="0" dirty="0">
                          <a:ln>
                            <a:noFill/>
                          </a:ln>
                          <a:solidFill>
                            <a:schemeClr val="tx1"/>
                          </a:solidFill>
                          <a:effectLst/>
                          <a:latin typeface="Arial" charset="0"/>
                          <a:cs typeface="Arial" charset="0"/>
                        </a:rPr>
                        <a:t> الصالح والروح القدس لأنك </a:t>
                      </a:r>
                      <a:r>
                        <a:rPr kumimoji="0" lang="ar-EG" sz="5100" b="0" i="0" u="none" strike="noStrike" cap="none" normalizeH="0" baseline="0" dirty="0">
                          <a:ln>
                            <a:noFill/>
                          </a:ln>
                          <a:solidFill>
                            <a:schemeClr val="tx1"/>
                          </a:solidFill>
                          <a:effectLst/>
                          <a:latin typeface="Arial" charset="0"/>
                          <a:cs typeface="Arial" charset="0"/>
                        </a:rPr>
                        <a:t>...</a:t>
                      </a:r>
                      <a:r>
                        <a:rPr kumimoji="0" lang="ar-SA" sz="5100" b="0" i="0" u="none" strike="noStrike" cap="none" normalizeH="0" baseline="0" dirty="0">
                          <a:ln>
                            <a:noFill/>
                          </a:ln>
                          <a:solidFill>
                            <a:schemeClr val="tx1"/>
                          </a:solidFill>
                          <a:effectLst/>
                          <a:latin typeface="Arial" charset="0"/>
                          <a:cs typeface="Arial" charset="0"/>
                        </a:rPr>
                        <a:t> وخلصتنا. ارحمنا</a:t>
                      </a:r>
                      <a:endParaRPr kumimoji="0" lang="en-US" sz="5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12437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2824" name="Group 24"/>
          <p:cNvGraphicFramePr>
            <a:graphicFrameLocks noGrp="1"/>
          </p:cNvGraphicFramePr>
          <p:nvPr>
            <p:ph type="tbl" idx="1"/>
          </p:nvPr>
        </p:nvGraphicFramePr>
        <p:xfrm>
          <a:off x="0" y="514096"/>
          <a:ext cx="12192000" cy="5835396"/>
        </p:xfrm>
        <a:graphic>
          <a:graphicData uri="http://schemas.openxmlformats.org/drawingml/2006/table">
            <a:tbl>
              <a:tblPr/>
              <a:tblGrid>
                <a:gridCol w="4555957">
                  <a:extLst>
                    <a:ext uri="{9D8B030D-6E8A-4147-A177-3AD203B41FA5}">
                      <a16:colId xmlns:a16="http://schemas.microsoft.com/office/drawing/2014/main" val="20000"/>
                    </a:ext>
                  </a:extLst>
                </a:gridCol>
                <a:gridCol w="4226415">
                  <a:extLst>
                    <a:ext uri="{9D8B030D-6E8A-4147-A177-3AD203B41FA5}">
                      <a16:colId xmlns:a16="http://schemas.microsoft.com/office/drawing/2014/main" val="20001"/>
                    </a:ext>
                  </a:extLst>
                </a:gridCol>
                <a:gridCol w="3409628">
                  <a:extLst>
                    <a:ext uri="{9D8B030D-6E8A-4147-A177-3AD203B41FA5}">
                      <a16:colId xmlns:a16="http://schemas.microsoft.com/office/drawing/2014/main" val="20002"/>
                    </a:ext>
                  </a:extLst>
                </a:gridCol>
              </a:tblGrid>
              <a:tr h="582980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c~taurwyeic</a:t>
                      </a:r>
                      <a:r>
                        <a:rPr kumimoji="0" lang="en-US" sz="4800" b="0" i="0" u="none" strike="noStrike" cap="none" normalizeH="0" baseline="0" dirty="0">
                          <a:ln>
                            <a:noFill/>
                          </a:ln>
                          <a:solidFill>
                            <a:schemeClr val="tx1"/>
                          </a:solidFill>
                          <a:effectLst/>
                          <a:latin typeface="Coptic1" pitchFamily="2" charset="0"/>
                          <a:cs typeface="Arial" charset="0"/>
                        </a:rPr>
                        <a:t> di /mac: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p>
                      <a:pPr marL="0" marR="0" lvl="0" indent="0" algn="just" defTabSz="914400" rtl="0" eaLnBrk="1" fontAlgn="base" latinLnBrk="0" hangingPunct="1">
                        <a:lnSpc>
                          <a:spcPct val="90000"/>
                        </a:lnSpc>
                        <a:spcBef>
                          <a:spcPct val="20000"/>
                        </a:spcBef>
                        <a:spcAft>
                          <a:spcPct val="0"/>
                        </a:spcAft>
                        <a:buClrTx/>
                        <a:buSzTx/>
                        <a:buFontTx/>
                        <a:buNone/>
                        <a:tabLst/>
                      </a:pP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as </a:t>
                      </a:r>
                      <a:r>
                        <a:rPr kumimoji="0" lang="en-US" sz="4300" b="0" i="0" u="none" strike="noStrike" cap="none" normalizeH="0" baseline="0" dirty="0" err="1">
                          <a:ln>
                            <a:noFill/>
                          </a:ln>
                          <a:solidFill>
                            <a:schemeClr val="tx1"/>
                          </a:solidFill>
                          <a:effectLst/>
                          <a:latin typeface="Arial" charset="0"/>
                          <a:cs typeface="Arial" charset="0"/>
                        </a:rPr>
                        <a:t>été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crucifié</a:t>
                      </a:r>
                      <a:r>
                        <a:rPr kumimoji="0" lang="en-US" sz="4300" b="0" i="0" u="none" strike="noStrike" cap="none" normalizeH="0" baseline="0" dirty="0">
                          <a:ln>
                            <a:noFill/>
                          </a:ln>
                          <a:solidFill>
                            <a:schemeClr val="tx1"/>
                          </a:solidFill>
                          <a:effectLst/>
                          <a:latin typeface="Arial" charset="0"/>
                          <a:cs typeface="Arial" charset="0"/>
                        </a:rPr>
                        <a:t> pour nous;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 قدوس القوى . قدوس </a:t>
                      </a:r>
                      <a:r>
                        <a:rPr kumimoji="0" lang="ar-EG" sz="4800" b="0" i="0" u="none" strike="noStrike" cap="none" normalizeH="0" baseline="0" dirty="0" err="1">
                          <a:ln>
                            <a:noFill/>
                          </a:ln>
                          <a:solidFill>
                            <a:schemeClr val="tx1"/>
                          </a:solidFill>
                          <a:effectLst/>
                          <a:latin typeface="Coptic1" pitchFamily="2" charset="0"/>
                          <a:cs typeface="Arial" charset="0"/>
                        </a:rPr>
                        <a:t>الحى</a:t>
                      </a:r>
                      <a:r>
                        <a:rPr kumimoji="0" lang="ar-EG" sz="4800" b="0" i="0" u="none" strike="noStrike" cap="none" normalizeH="0" baseline="0" dirty="0">
                          <a:ln>
                            <a:noFill/>
                          </a:ln>
                          <a:solidFill>
                            <a:schemeClr val="tx1"/>
                          </a:solidFill>
                          <a:effectLst/>
                          <a:latin typeface="Coptic1" pitchFamily="2" charset="0"/>
                          <a:cs typeface="Arial" charset="0"/>
                        </a:rPr>
                        <a:t> </a:t>
                      </a:r>
                      <a:r>
                        <a:rPr kumimoji="0" lang="ar-EG" sz="4800" b="0" i="0" u="none" strike="noStrike" cap="none" normalizeH="0" baseline="0" dirty="0" err="1">
                          <a:ln>
                            <a:noFill/>
                          </a:ln>
                          <a:solidFill>
                            <a:schemeClr val="tx1"/>
                          </a:solidFill>
                          <a:effectLst/>
                          <a:latin typeface="Coptic1" pitchFamily="2" charset="0"/>
                          <a:cs typeface="Arial" charset="0"/>
                        </a:rPr>
                        <a:t>الذى</a:t>
                      </a:r>
                      <a:r>
                        <a:rPr kumimoji="0" lang="ar-EG" sz="4800" b="0" i="0" u="none" strike="noStrike" cap="none" normalizeH="0" baseline="0" dirty="0">
                          <a:ln>
                            <a:noFill/>
                          </a:ln>
                          <a:solidFill>
                            <a:schemeClr val="tx1"/>
                          </a:solidFill>
                          <a:effectLst/>
                          <a:latin typeface="Coptic1" pitchFamily="2" charset="0"/>
                          <a:cs typeface="Arial" charset="0"/>
                        </a:rPr>
                        <a:t>       لا يموت،   يا من صُلب عنا</a:t>
                      </a: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 ارحمنا</a:t>
                      </a:r>
                      <a:r>
                        <a:rPr kumimoji="0" lang="fr-FR" sz="4800" b="0" i="0" u="none" strike="noStrike" cap="none" normalizeH="0" baseline="0" dirty="0">
                          <a:ln>
                            <a:noFill/>
                          </a:ln>
                          <a:solidFill>
                            <a:schemeClr val="tx1"/>
                          </a:solidFill>
                          <a:effectLst/>
                          <a:latin typeface="Coptic1" pitchFamily="2" charset="0"/>
                          <a:cs typeface="Arial" charset="0"/>
                        </a:rPr>
                        <a:t>.</a:t>
                      </a:r>
                      <a:endParaRPr kumimoji="0" lang="en-US"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4873" name="Group 25"/>
          <p:cNvGraphicFramePr>
            <a:graphicFrameLocks noGrp="1"/>
          </p:cNvGraphicFramePr>
          <p:nvPr>
            <p:ph type="tbl" idx="1"/>
          </p:nvPr>
        </p:nvGraphicFramePr>
        <p:xfrm>
          <a:off x="0" y="420624"/>
          <a:ext cx="12192000" cy="6016752"/>
        </p:xfrm>
        <a:graphic>
          <a:graphicData uri="http://schemas.openxmlformats.org/drawingml/2006/table">
            <a:tbl>
              <a:tblPr/>
              <a:tblGrid>
                <a:gridCol w="4775200">
                  <a:extLst>
                    <a:ext uri="{9D8B030D-6E8A-4147-A177-3AD203B41FA5}">
                      <a16:colId xmlns:a16="http://schemas.microsoft.com/office/drawing/2014/main" val="20000"/>
                    </a:ext>
                  </a:extLst>
                </a:gridCol>
                <a:gridCol w="3860800">
                  <a:extLst>
                    <a:ext uri="{9D8B030D-6E8A-4147-A177-3AD203B41FA5}">
                      <a16:colId xmlns:a16="http://schemas.microsoft.com/office/drawing/2014/main" val="20001"/>
                    </a:ext>
                  </a:extLst>
                </a:gridCol>
                <a:gridCol w="3556000">
                  <a:extLst>
                    <a:ext uri="{9D8B030D-6E8A-4147-A177-3AD203B41FA5}">
                      <a16:colId xmlns:a16="http://schemas.microsoft.com/office/drawing/2014/main" val="20002"/>
                    </a:ext>
                  </a:extLst>
                </a:gridCol>
              </a:tblGrid>
              <a:tr h="6016752">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a~nactac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ektwn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nekrwn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a~nelywn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touc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ouranouc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as </a:t>
                      </a:r>
                      <a:r>
                        <a:rPr kumimoji="0" lang="en-US" sz="4300" b="0" i="0" u="none" strike="noStrike" cap="none" normalizeH="0" baseline="0" dirty="0" err="1">
                          <a:ln>
                            <a:noFill/>
                          </a:ln>
                          <a:solidFill>
                            <a:schemeClr val="tx1"/>
                          </a:solidFill>
                          <a:effectLst/>
                          <a:latin typeface="Arial" charset="0"/>
                          <a:cs typeface="Arial" charset="0"/>
                        </a:rPr>
                        <a:t>ressuscité</a:t>
                      </a:r>
                      <a:r>
                        <a:rPr kumimoji="0" lang="en-US" sz="4300" b="0" i="0" u="none" strike="noStrike" cap="none" normalizeH="0" baseline="0" dirty="0">
                          <a:ln>
                            <a:noFill/>
                          </a:ln>
                          <a:solidFill>
                            <a:schemeClr val="tx1"/>
                          </a:solidFill>
                          <a:effectLst/>
                          <a:latin typeface="Arial" charset="0"/>
                          <a:cs typeface="Arial" charset="0"/>
                        </a:rPr>
                        <a:t> et </a:t>
                      </a:r>
                      <a:r>
                        <a:rPr kumimoji="0" lang="en-US" sz="4300" b="0" i="0" u="none" strike="noStrike" cap="none" normalizeH="0" baseline="0" dirty="0" err="1">
                          <a:ln>
                            <a:noFill/>
                          </a:ln>
                          <a:solidFill>
                            <a:schemeClr val="tx1"/>
                          </a:solidFill>
                          <a:effectLst/>
                          <a:latin typeface="Arial" charset="0"/>
                          <a:cs typeface="Arial" charset="0"/>
                        </a:rPr>
                        <a:t>monté</a:t>
                      </a:r>
                      <a:r>
                        <a:rPr kumimoji="0" lang="en-US" sz="4300" b="0" i="0" u="none" strike="noStrike" cap="none" normalizeH="0" baseline="0" dirty="0">
                          <a:ln>
                            <a:noFill/>
                          </a:ln>
                          <a:solidFill>
                            <a:schemeClr val="tx1"/>
                          </a:solidFill>
                          <a:effectLst/>
                          <a:latin typeface="Arial" charset="0"/>
                          <a:cs typeface="Arial" charset="0"/>
                        </a:rPr>
                        <a:t> aux </a:t>
                      </a:r>
                      <a:r>
                        <a:rPr kumimoji="0" lang="en-US" sz="4300" b="0" i="0" u="none" strike="noStrike" cap="none" normalizeH="0" baseline="0" dirty="0" err="1">
                          <a:ln>
                            <a:noFill/>
                          </a:ln>
                          <a:solidFill>
                            <a:schemeClr val="tx1"/>
                          </a:solidFill>
                          <a:effectLst/>
                          <a:latin typeface="Arial" charset="0"/>
                          <a:cs typeface="Arial" charset="0"/>
                        </a:rPr>
                        <a:t>cieux</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 قدوس القوى قدوس الحى الذى       لا يموت   يا من قام من  الأموات وصعد الى السموات. ارحمنا</a:t>
                      </a:r>
                      <a:r>
                        <a:rPr kumimoji="0" lang="fr-FR" sz="4800" b="0" i="0" u="none" strike="noStrike" cap="none" normalizeH="0" baseline="0" dirty="0">
                          <a:ln>
                            <a:noFill/>
                          </a:ln>
                          <a:solidFill>
                            <a:schemeClr val="tx1"/>
                          </a:solidFill>
                          <a:effectLst/>
                          <a:latin typeface="Coptic1" pitchFamily="2" charset="0"/>
                          <a:cs typeface="Arial" charset="0"/>
                        </a:rPr>
                        <a:t>.</a:t>
                      </a:r>
                      <a:endParaRPr kumimoji="0" lang="en-US"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14448" name="Group 16"/>
          <p:cNvGraphicFramePr>
            <a:graphicFrameLocks noGrp="1"/>
          </p:cNvGraphicFramePr>
          <p:nvPr>
            <p:ph type="tbl" idx="1"/>
          </p:nvPr>
        </p:nvGraphicFramePr>
        <p:xfrm>
          <a:off x="101600" y="76200"/>
          <a:ext cx="11988801" cy="6675120"/>
        </p:xfrm>
        <a:graphic>
          <a:graphicData uri="http://schemas.openxmlformats.org/drawingml/2006/table">
            <a:tbl>
              <a:tblPr/>
              <a:tblGrid>
                <a:gridCol w="4470401">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gridCol w="3149600">
                  <a:extLst>
                    <a:ext uri="{9D8B030D-6E8A-4147-A177-3AD203B41FA5}">
                      <a16:colId xmlns:a16="http://schemas.microsoft.com/office/drawing/2014/main" val="20002"/>
                    </a:ext>
                  </a:extLst>
                </a:gridCol>
              </a:tblGrid>
              <a:tr h="6675120">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Doxa</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patri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U~~</a:t>
                      </a:r>
                      <a:r>
                        <a:rPr kumimoji="0" lang="en-US" sz="4800" b="0" i="0" u="none" strike="noStrike" cap="none" normalizeH="0" baseline="0" dirty="0" err="1">
                          <a:ln>
                            <a:noFill/>
                          </a:ln>
                          <a:solidFill>
                            <a:schemeClr val="tx1"/>
                          </a:solidFill>
                          <a:effectLst/>
                          <a:latin typeface="Coptic1" pitchFamily="2" charset="0"/>
                          <a:cs typeface="Arial" charset="0"/>
                        </a:rPr>
                        <a:t>iw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agiw</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P~neumati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nun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a~i</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ke</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touc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e~w~nac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twn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e~w~nwn</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a~m</a:t>
                      </a:r>
                      <a:r>
                        <a:rPr kumimoji="0" lang="en-US" sz="4800" b="0" i="0" u="none" strike="noStrike" cap="none" normalizeH="0" baseline="0" dirty="0">
                          <a:ln>
                            <a:noFill/>
                          </a:ln>
                          <a:solidFill>
                            <a:schemeClr val="tx1"/>
                          </a:solidFill>
                          <a:effectLst/>
                          <a:latin typeface="Coptic1" pitchFamily="2" charset="0"/>
                          <a:cs typeface="Arial" charset="0"/>
                        </a:rPr>
                        <a:t>/n: </a:t>
                      </a:r>
                      <a:r>
                        <a:rPr kumimoji="0" lang="en-US" sz="4800" b="0" i="0" u="none" strike="noStrike" cap="none" normalizeH="0" baseline="0" dirty="0" err="1">
                          <a:ln>
                            <a:noFill/>
                          </a:ln>
                          <a:solidFill>
                            <a:schemeClr val="tx1"/>
                          </a:solidFill>
                          <a:effectLst/>
                          <a:latin typeface="Coptic1" pitchFamily="2" charset="0"/>
                          <a:cs typeface="Arial" charset="0"/>
                        </a:rPr>
                        <a:t>Agia</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T~riac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a:t>
                      </a:r>
                      <a:r>
                        <a:rPr kumimoji="0" lang="en-US" sz="4800" b="0" i="0" u="none" strike="noStrike" cap="none" normalizeH="0" baseline="0" dirty="0" err="1">
                          <a:ln>
                            <a:noFill/>
                          </a:ln>
                          <a:solidFill>
                            <a:schemeClr val="tx1"/>
                          </a:solidFill>
                          <a:effectLst/>
                          <a:latin typeface="Coptic1" pitchFamily="2" charset="0"/>
                          <a:cs typeface="Arial" charset="0"/>
                        </a:rPr>
                        <a:t>mac</a:t>
                      </a:r>
                      <a:r>
                        <a:rPr kumimoji="0" lang="en-US" sz="4800" b="0" i="0" u="none" strike="noStrike" cap="none" normalizeH="0" baseline="0" dirty="0">
                          <a:ln>
                            <a:noFill/>
                          </a:ln>
                          <a:solidFill>
                            <a:schemeClr val="tx1"/>
                          </a:solidFill>
                          <a:effectLst/>
                          <a:latin typeface="Coptic1" pitchFamily="2" charset="0"/>
                          <a:cs typeface="Arial" charset="0"/>
                        </a:rPr>
                        <a:t>.</a:t>
                      </a:r>
                      <a:endParaRPr kumimoji="0" lang="en-US" sz="48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Arial" charset="0"/>
                          <a:cs typeface="Arial" charset="0"/>
                        </a:rPr>
                        <a:t>Gloire</a:t>
                      </a:r>
                      <a:r>
                        <a:rPr kumimoji="0" lang="en-US" sz="4300" b="0" i="0" u="none" strike="noStrike" cap="none" normalizeH="0" baseline="0" dirty="0">
                          <a:ln>
                            <a:noFill/>
                          </a:ln>
                          <a:solidFill>
                            <a:schemeClr val="tx1"/>
                          </a:solidFill>
                          <a:effectLst/>
                          <a:latin typeface="Arial" charset="0"/>
                          <a:cs typeface="Arial" charset="0"/>
                        </a:rPr>
                        <a:t> au Père,  au </a:t>
                      </a:r>
                      <a:r>
                        <a:rPr kumimoji="0" lang="en-US" sz="4300" b="0" i="0" u="none" strike="noStrike" cap="none" normalizeH="0" baseline="0" dirty="0" err="1">
                          <a:ln>
                            <a:noFill/>
                          </a:ln>
                          <a:solidFill>
                            <a:schemeClr val="tx1"/>
                          </a:solidFill>
                          <a:effectLst/>
                          <a:latin typeface="Arial" charset="0"/>
                          <a:cs typeface="Arial" charset="0"/>
                        </a:rPr>
                        <a:t>Fils</a:t>
                      </a:r>
                      <a:r>
                        <a:rPr kumimoji="0" lang="en-US" sz="4300" b="0" i="0" u="none" strike="noStrike" cap="none" normalizeH="0" baseline="0" dirty="0">
                          <a:ln>
                            <a:noFill/>
                          </a:ln>
                          <a:solidFill>
                            <a:schemeClr val="tx1"/>
                          </a:solidFill>
                          <a:effectLst/>
                          <a:latin typeface="Arial" charset="0"/>
                          <a:cs typeface="Arial" charset="0"/>
                        </a:rPr>
                        <a:t> et au Saint Esprit, </a:t>
                      </a:r>
                      <a:r>
                        <a:rPr kumimoji="0" lang="en-US" sz="4300" b="0" i="0" u="none" strike="noStrike" cap="none" normalizeH="0" baseline="0" dirty="0" err="1">
                          <a:ln>
                            <a:noFill/>
                          </a:ln>
                          <a:solidFill>
                            <a:schemeClr val="tx1"/>
                          </a:solidFill>
                          <a:effectLst/>
                          <a:latin typeface="Arial" charset="0"/>
                          <a:cs typeface="Arial" charset="0"/>
                        </a:rPr>
                        <a:t>maintenant</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toujours</a:t>
                      </a:r>
                      <a:r>
                        <a:rPr kumimoji="0" lang="en-US" sz="4300" b="0" i="0" u="none" strike="noStrike" cap="none" normalizeH="0" baseline="0" dirty="0">
                          <a:ln>
                            <a:noFill/>
                          </a:ln>
                          <a:solidFill>
                            <a:schemeClr val="tx1"/>
                          </a:solidFill>
                          <a:effectLst/>
                          <a:latin typeface="Arial" charset="0"/>
                          <a:cs typeface="Arial" charset="0"/>
                        </a:rPr>
                        <a:t> et dans les siècles des siècles. Amen.</a:t>
                      </a: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Ô Sainte </a:t>
                      </a:r>
                      <a:r>
                        <a:rPr kumimoji="0" lang="en-US" sz="4300" b="0" i="0" u="none" strike="noStrike" cap="none" normalizeH="0" baseline="0" dirty="0" err="1">
                          <a:ln>
                            <a:noFill/>
                          </a:ln>
                          <a:solidFill>
                            <a:schemeClr val="tx1"/>
                          </a:solidFill>
                          <a:effectLst/>
                          <a:latin typeface="Arial" charset="0"/>
                          <a:cs typeface="Arial" charset="0"/>
                        </a:rPr>
                        <a:t>Trinité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المجد </a:t>
                      </a:r>
                      <a:r>
                        <a:rPr kumimoji="0" lang="ar-EG" sz="4800" b="0" i="0" u="none" strike="noStrike" cap="none" normalizeH="0" baseline="0" dirty="0" err="1">
                          <a:ln>
                            <a:noFill/>
                          </a:ln>
                          <a:solidFill>
                            <a:schemeClr val="tx1"/>
                          </a:solidFill>
                          <a:effectLst/>
                          <a:latin typeface="Coptic1" pitchFamily="2" charset="0"/>
                          <a:cs typeface="Arial" charset="0"/>
                        </a:rPr>
                        <a:t>الاب</a:t>
                      </a:r>
                      <a:r>
                        <a:rPr kumimoji="0" lang="ar-EG" sz="4800" b="0" i="0" u="none" strike="noStrike" cap="none" normalizeH="0" baseline="0" dirty="0">
                          <a:ln>
                            <a:noFill/>
                          </a:ln>
                          <a:solidFill>
                            <a:schemeClr val="tx1"/>
                          </a:solidFill>
                          <a:effectLst/>
                          <a:latin typeface="Coptic1" pitchFamily="2" charset="0"/>
                          <a:cs typeface="Arial" charset="0"/>
                        </a:rPr>
                        <a:t> والابن والروح القدس . </a:t>
                      </a:r>
                      <a:r>
                        <a:rPr kumimoji="0" lang="ar-EG" sz="4800" b="0" i="0" u="none" strike="noStrike" cap="none" normalizeH="0" baseline="0" dirty="0" err="1">
                          <a:ln>
                            <a:noFill/>
                          </a:ln>
                          <a:solidFill>
                            <a:schemeClr val="tx1"/>
                          </a:solidFill>
                          <a:effectLst/>
                          <a:latin typeface="Coptic1" pitchFamily="2" charset="0"/>
                          <a:cs typeface="Arial" charset="0"/>
                        </a:rPr>
                        <a:t>الان</a:t>
                      </a:r>
                      <a:r>
                        <a:rPr kumimoji="0" lang="ar-EG" sz="4800" b="0" i="0" u="none" strike="noStrike" cap="none" normalizeH="0" baseline="0" dirty="0">
                          <a:ln>
                            <a:noFill/>
                          </a:ln>
                          <a:solidFill>
                            <a:schemeClr val="tx1"/>
                          </a:solidFill>
                          <a:effectLst/>
                          <a:latin typeface="Coptic1" pitchFamily="2" charset="0"/>
                          <a:cs typeface="Arial" charset="0"/>
                        </a:rPr>
                        <a:t> وكل </a:t>
                      </a:r>
                      <a:r>
                        <a:rPr kumimoji="0" lang="ar-EG" sz="4800" b="0" i="0" u="none" strike="noStrike" cap="none" normalizeH="0" baseline="0" dirty="0" err="1">
                          <a:ln>
                            <a:noFill/>
                          </a:ln>
                          <a:solidFill>
                            <a:schemeClr val="tx1"/>
                          </a:solidFill>
                          <a:effectLst/>
                          <a:latin typeface="Coptic1" pitchFamily="2" charset="0"/>
                          <a:cs typeface="Arial" charset="0"/>
                        </a:rPr>
                        <a:t>اوان</a:t>
                      </a:r>
                      <a:r>
                        <a:rPr kumimoji="0" lang="ar-EG" sz="4800" b="0" i="0" u="none" strike="noStrike" cap="none" normalizeH="0" baseline="0" dirty="0">
                          <a:ln>
                            <a:noFill/>
                          </a:ln>
                          <a:solidFill>
                            <a:schemeClr val="tx1"/>
                          </a:solidFill>
                          <a:effectLst/>
                          <a:latin typeface="Coptic1" pitchFamily="2" charset="0"/>
                          <a:cs typeface="Arial" charset="0"/>
                        </a:rPr>
                        <a:t> والى دهر الدهور أمين. أيها الثالوث المقدس أرحمنا.</a:t>
                      </a:r>
                      <a:endParaRPr kumimoji="0" lang="en-US"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8428" name="Group 140"/>
          <p:cNvGraphicFramePr>
            <a:graphicFrameLocks noGrp="1"/>
          </p:cNvGraphicFramePr>
          <p:nvPr/>
        </p:nvGraphicFramePr>
        <p:xfrm>
          <a:off x="0" y="2"/>
          <a:ext cx="12192001" cy="6463298"/>
        </p:xfrm>
        <a:graphic>
          <a:graphicData uri="http://schemas.openxmlformats.org/drawingml/2006/table">
            <a:tbl>
              <a:tblPr/>
              <a:tblGrid>
                <a:gridCol w="4185055">
                  <a:extLst>
                    <a:ext uri="{9D8B030D-6E8A-4147-A177-3AD203B41FA5}">
                      <a16:colId xmlns:a16="http://schemas.microsoft.com/office/drawing/2014/main" val="20000"/>
                    </a:ext>
                  </a:extLst>
                </a:gridCol>
                <a:gridCol w="4539575">
                  <a:extLst>
                    <a:ext uri="{9D8B030D-6E8A-4147-A177-3AD203B41FA5}">
                      <a16:colId xmlns:a16="http://schemas.microsoft.com/office/drawing/2014/main" val="20001"/>
                    </a:ext>
                  </a:extLst>
                </a:gridCol>
                <a:gridCol w="3467371">
                  <a:extLst>
                    <a:ext uri="{9D8B030D-6E8A-4147-A177-3AD203B41FA5}">
                      <a16:colId xmlns:a16="http://schemas.microsoft.com/office/drawing/2014/main" val="20002"/>
                    </a:ext>
                  </a:extLst>
                </a:gridCol>
              </a:tblGrid>
              <a:tr h="13919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700" b="0" i="0" u="sng" strike="noStrike" cap="none" normalizeH="0" baseline="0" dirty="0" err="1">
                          <a:ln>
                            <a:noFill/>
                          </a:ln>
                          <a:solidFill>
                            <a:srgbClr val="D3B688"/>
                          </a:solidFill>
                          <a:effectLst/>
                          <a:latin typeface="Coptic1" pitchFamily="2" charset="0"/>
                          <a:cs typeface="Arial" pitchFamily="34" charset="0"/>
                        </a:rPr>
                        <a:t>Piou</a:t>
                      </a:r>
                      <a:r>
                        <a:rPr kumimoji="0" lang="en-US" sz="2700" b="0" i="0" u="sng" strike="noStrike" cap="none" normalizeH="0" baseline="0" dirty="0">
                          <a:ln>
                            <a:noFill/>
                          </a:ln>
                          <a:solidFill>
                            <a:srgbClr val="D3B688"/>
                          </a:solidFill>
                          <a:effectLst/>
                          <a:latin typeface="Coptic1" pitchFamily="2" charset="0"/>
                          <a:cs typeface="Arial" pitchFamily="34" charset="0"/>
                        </a:rPr>
                        <a:t>/b:</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dirty="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S~l</a:t>
                      </a:r>
                      <a:r>
                        <a:rPr kumimoji="0" lang="en-US" sz="3200" b="0" i="0" u="none" strike="noStrike" cap="none" normalizeH="0" baseline="0" dirty="0">
                          <a:ln>
                            <a:noFill/>
                          </a:ln>
                          <a:solidFill>
                            <a:schemeClr val="tx1"/>
                          </a:solidFill>
                          <a:effectLst/>
                          <a:latin typeface="Coptic1" pitchFamily="2" charset="0"/>
                          <a:cs typeface="Arial" charset="0"/>
                        </a:rPr>
                        <a:t>/l.</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Prions.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الكاهن:</a:t>
                      </a:r>
                    </a:p>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صلِّ.</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28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PiDiakwn</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Diacre:</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الشماس:</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E~pi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p~roceu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c~tay</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te</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Pour la prière levons-nous.</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للصلاة قفوا</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00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Piou</a:t>
                      </a:r>
                      <a:r>
                        <a:rPr kumimoji="0" lang="en-CA" sz="2700" b="0" i="0" u="sng" strike="noStrike" cap="none" normalizeH="0" baseline="0" dirty="0">
                          <a:ln>
                            <a:noFill/>
                          </a:ln>
                          <a:solidFill>
                            <a:srgbClr val="D3B688"/>
                          </a:solidFill>
                          <a:effectLst/>
                          <a:latin typeface="Coptic1" pitchFamily="2" charset="0"/>
                          <a:cs typeface="Arial" charset="0"/>
                        </a:rPr>
                        <a:t>/b:</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الكاهن:</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679">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Ir</a:t>
                      </a:r>
                      <a:r>
                        <a:rPr kumimoji="0" lang="en-US" sz="3200" b="0" i="0" u="none" strike="noStrike" cap="none" normalizeH="0" baseline="0" dirty="0">
                          <a:ln>
                            <a:noFill/>
                          </a:ln>
                          <a:solidFill>
                            <a:schemeClr val="tx1"/>
                          </a:solidFill>
                          <a:effectLst/>
                          <a:latin typeface="Coptic1" pitchFamily="2" charset="0"/>
                          <a:cs typeface="Arial" charset="0"/>
                        </a:rPr>
                        <a:t>/n/ </a:t>
                      </a:r>
                      <a:r>
                        <a:rPr kumimoji="0" lang="en-US" sz="3200" b="0" i="0" u="none" strike="noStrike" cap="none" normalizeH="0" baseline="0" dirty="0" err="1">
                          <a:ln>
                            <a:noFill/>
                          </a:ln>
                          <a:solidFill>
                            <a:schemeClr val="tx1"/>
                          </a:solidFill>
                          <a:effectLst/>
                          <a:latin typeface="Coptic1" pitchFamily="2" charset="0"/>
                          <a:cs typeface="Arial" charset="0"/>
                        </a:rPr>
                        <a:t>paci</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La paix soit avec vous</a:t>
                      </a:r>
                      <a:r>
                        <a:rPr kumimoji="0" lang="en-US" sz="4800" b="0" i="0" u="none" strike="noStrike" cap="none" normalizeH="0" baseline="0" dirty="0">
                          <a:ln>
                            <a:noFill/>
                          </a:ln>
                          <a:solidFill>
                            <a:schemeClr val="tx1"/>
                          </a:solidFill>
                          <a:effectLst/>
                          <a:latin typeface="Arial"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endParaRPr kumimoji="0" lang="fr-FR" sz="1100" b="0" i="0" u="none" strike="noStrike" cap="none" normalizeH="0" baseline="0" dirty="0">
                        <a:ln>
                          <a:noFill/>
                        </a:ln>
                        <a:solidFill>
                          <a:schemeClr val="tx1"/>
                        </a:solidFill>
                        <a:effectLst/>
                        <a:latin typeface="Arial" charset="0"/>
                        <a:cs typeface="Arial" charset="0"/>
                      </a:endParaRP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السلام لجميعكم</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1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Pilaoc</a:t>
                      </a:r>
                      <a:r>
                        <a:rPr kumimoji="0" lang="en-CA"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pitchFamily="34" charset="0"/>
                        </a:rPr>
                        <a:t>l</a:t>
                      </a:r>
                      <a:r>
                        <a:rPr kumimoji="0" lang="fr-CA" sz="2700" b="0" i="0" u="sng" strike="noStrike" cap="none" normalizeH="0" baseline="0" dirty="0">
                          <a:ln>
                            <a:noFill/>
                          </a:ln>
                          <a:solidFill>
                            <a:srgbClr val="D3B688"/>
                          </a:solidFill>
                          <a:effectLst/>
                          <a:latin typeface="Arial" pitchFamily="34" charset="0"/>
                          <a:cs typeface="Arial" pitchFamily="34" charset="0"/>
                        </a:rPr>
                        <a:t>’</a:t>
                      </a:r>
                      <a:r>
                        <a:rPr kumimoji="0" lang="fr-CA" sz="2700" b="0" i="0" u="sng" strike="noStrike" cap="none" normalizeH="0" baseline="0" dirty="0">
                          <a:ln>
                            <a:noFill/>
                          </a:ln>
                          <a:solidFill>
                            <a:srgbClr val="D3B688"/>
                          </a:solidFill>
                          <a:effectLst/>
                          <a:latin typeface="Arial" charset="0"/>
                          <a:cs typeface="Arial" pitchFamily="34" charset="0"/>
                        </a:rPr>
                        <a:t>Assembl</a:t>
                      </a:r>
                      <a:r>
                        <a:rPr kumimoji="0" lang="fr-CA" sz="2700" b="0" i="0" u="sng" strike="noStrike" cap="none" normalizeH="0" baseline="0" dirty="0">
                          <a:ln>
                            <a:noFill/>
                          </a:ln>
                          <a:solidFill>
                            <a:srgbClr val="D3B688"/>
                          </a:solidFill>
                          <a:effectLst/>
                          <a:latin typeface="Arial" pitchFamily="34" charset="0"/>
                          <a:cs typeface="Arial" pitchFamily="34" charset="0"/>
                        </a:rPr>
                        <a:t>é</a:t>
                      </a:r>
                      <a:r>
                        <a:rPr kumimoji="0" lang="fr-CA" sz="2700" b="0" i="0" u="sng" strike="noStrike" cap="none" normalizeH="0" baseline="0" dirty="0">
                          <a:ln>
                            <a:noFill/>
                          </a:ln>
                          <a:solidFill>
                            <a:srgbClr val="D3B688"/>
                          </a:solidFill>
                          <a:effectLst/>
                          <a:latin typeface="Arial" charset="0"/>
                          <a:cs typeface="Arial" pitchFamily="34" charset="0"/>
                        </a:rPr>
                        <a:t>e</a:t>
                      </a:r>
                      <a:r>
                        <a:rPr kumimoji="0" lang="fr-CA" sz="2700" b="0" i="0" u="sng" strike="noStrike" cap="none" normalizeH="0" baseline="0" dirty="0">
                          <a:ln>
                            <a:noFill/>
                          </a:ln>
                          <a:solidFill>
                            <a:srgbClr val="D3B688"/>
                          </a:solidFill>
                          <a:effectLst/>
                          <a:latin typeface="Arial" charset="0"/>
                          <a:cs typeface="Arial" charset="0"/>
                        </a:rPr>
                        <a:t>:</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a:ln>
                            <a:noFill/>
                          </a:ln>
                          <a:solidFill>
                            <a:srgbClr val="D3B688"/>
                          </a:solidFill>
                          <a:effectLst/>
                          <a:latin typeface="Arial" charset="0"/>
                          <a:cs typeface="Arial" charset="0"/>
                        </a:rPr>
                        <a:t>الشعب:</a:t>
                      </a:r>
                      <a:endParaRPr kumimoji="0" lang="en-US" sz="32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Ke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p~neumati</a:t>
                      </a:r>
                      <a:r>
                        <a:rPr kumimoji="0" lang="en-US" sz="3200" b="0" i="0" u="none" strike="noStrike" cap="none" normalizeH="0" baseline="0" dirty="0">
                          <a:ln>
                            <a:noFill/>
                          </a:ln>
                          <a:solidFill>
                            <a:schemeClr val="tx1"/>
                          </a:solidFill>
                          <a:effectLst/>
                          <a:latin typeface="Coptic1" pitchFamily="2" charset="0"/>
                          <a:cs typeface="Arial" pitchFamily="34" charset="0"/>
                        </a:rPr>
                        <a:t> </a:t>
                      </a:r>
                      <a:r>
                        <a:rPr kumimoji="0" lang="en-US" sz="3200" b="0" i="0" u="none" strike="noStrike" cap="none" normalizeH="0" baseline="0" dirty="0" err="1">
                          <a:ln>
                            <a:noFill/>
                          </a:ln>
                          <a:solidFill>
                            <a:schemeClr val="tx1"/>
                          </a:solidFill>
                          <a:effectLst/>
                          <a:latin typeface="Coptic1" pitchFamily="2" charset="0"/>
                          <a:cs typeface="Arial" charset="0"/>
                        </a:rPr>
                        <a:t>cou</a:t>
                      </a:r>
                      <a:r>
                        <a:rPr kumimoji="0" lang="en-US" sz="32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Et avec votre esprit.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dirty="0">
                          <a:ln>
                            <a:noFill/>
                          </a:ln>
                          <a:solidFill>
                            <a:schemeClr val="tx1"/>
                          </a:solidFill>
                          <a:effectLst/>
                          <a:latin typeface="Arial" charset="0"/>
                          <a:cs typeface="Arial" charset="0"/>
                        </a:rPr>
                        <a:t>ولروحِكَ أيضاً</a:t>
                      </a:r>
                      <a:r>
                        <a:rPr kumimoji="0" lang="ar-EG" sz="3200" b="0" i="0" u="none" strike="noStrike" cap="none" normalizeH="0" baseline="0" dirty="0">
                          <a:ln>
                            <a:noFill/>
                          </a:ln>
                          <a:solidFill>
                            <a:schemeClr val="tx1"/>
                          </a:solidFill>
                          <a:effectLst/>
                          <a:latin typeface="Arial" charset="0"/>
                          <a:cs typeface="Arial" charset="0"/>
                        </a:rPr>
                        <a:t>.</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979328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7314" name="Group 2"/>
          <p:cNvGraphicFramePr>
            <a:graphicFrameLocks noGrp="1"/>
          </p:cNvGraphicFramePr>
          <p:nvPr>
            <p:extLst>
              <p:ext uri="{D42A27DB-BD31-4B8C-83A1-F6EECF244321}">
                <p14:modId xmlns:p14="http://schemas.microsoft.com/office/powerpoint/2010/main" val="2256256553"/>
              </p:ext>
            </p:extLst>
          </p:nvPr>
        </p:nvGraphicFramePr>
        <p:xfrm>
          <a:off x="0" y="574040"/>
          <a:ext cx="12192000" cy="6249035"/>
        </p:xfrm>
        <a:graphic>
          <a:graphicData uri="http://schemas.openxmlformats.org/drawingml/2006/table">
            <a:tbl>
              <a:tblPr/>
              <a:tblGrid>
                <a:gridCol w="4546169">
                  <a:extLst>
                    <a:ext uri="{9D8B030D-6E8A-4147-A177-3AD203B41FA5}">
                      <a16:colId xmlns:a16="http://schemas.microsoft.com/office/drawing/2014/main" val="20000"/>
                    </a:ext>
                  </a:extLst>
                </a:gridCol>
                <a:gridCol w="4446512">
                  <a:extLst>
                    <a:ext uri="{9D8B030D-6E8A-4147-A177-3AD203B41FA5}">
                      <a16:colId xmlns:a16="http://schemas.microsoft.com/office/drawing/2014/main" val="20001"/>
                    </a:ext>
                  </a:extLst>
                </a:gridCol>
                <a:gridCol w="3199319">
                  <a:extLst>
                    <a:ext uri="{9D8B030D-6E8A-4147-A177-3AD203B41FA5}">
                      <a16:colId xmlns:a16="http://schemas.microsoft.com/office/drawing/2014/main" val="20002"/>
                    </a:ext>
                  </a:extLst>
                </a:gridCol>
              </a:tblGrid>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Piou</a:t>
                      </a:r>
                      <a:r>
                        <a:rPr kumimoji="0" lang="en-CA" sz="2700" b="0" i="0" u="sng" strike="noStrike" cap="none" normalizeH="0" baseline="0" dirty="0">
                          <a:ln>
                            <a:noFill/>
                          </a:ln>
                          <a:solidFill>
                            <a:srgbClr val="D3B688"/>
                          </a:solidFill>
                          <a:effectLst/>
                          <a:latin typeface="Coptic1" pitchFamily="2" charset="0"/>
                          <a:cs typeface="Arial" charset="0"/>
                        </a:rPr>
                        <a:t>/b:</a:t>
                      </a:r>
                    </a:p>
                  </a:txBody>
                  <a:tcPr marL="121920" marR="121920"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الكاهن:</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997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err="1">
                          <a:ln>
                            <a:noFill/>
                          </a:ln>
                          <a:solidFill>
                            <a:schemeClr val="tx1"/>
                          </a:solidFill>
                          <a:effectLst/>
                          <a:latin typeface="Coptic1" pitchFamily="2" charset="0"/>
                          <a:cs typeface="Arial" charset="0"/>
                        </a:rPr>
                        <a:t>Vn</a:t>
                      </a:r>
                      <a:r>
                        <a:rPr kumimoji="0" lang="en-US" sz="2900" b="0" i="0" u="none" strike="noStrike" cap="none" normalizeH="0" baseline="0" dirty="0">
                          <a:ln>
                            <a:noFill/>
                          </a:ln>
                          <a:solidFill>
                            <a:schemeClr val="tx1"/>
                          </a:solidFill>
                          <a:effectLst/>
                          <a:latin typeface="Coptic1" pitchFamily="2" charset="0"/>
                          <a:cs typeface="Arial" charset="0"/>
                        </a:rPr>
                        <a:t>/b p~[</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I/#c# </a:t>
                      </a:r>
                      <a:r>
                        <a:rPr kumimoji="0" lang="en-US" sz="2900" b="0" i="0" u="none" strike="noStrike" cap="none" normalizeH="0" baseline="0" dirty="0" err="1">
                          <a:ln>
                            <a:noFill/>
                          </a:ln>
                          <a:solidFill>
                            <a:schemeClr val="tx1"/>
                          </a:solidFill>
                          <a:effectLst/>
                          <a:latin typeface="Coptic1" pitchFamily="2" charset="0"/>
                          <a:cs typeface="Arial" charset="0"/>
                        </a:rPr>
                        <a:t>P,#c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Pennou</a:t>
                      </a:r>
                      <a:r>
                        <a:rPr kumimoji="0" lang="en-US" sz="2900" b="0" i="0" u="none" strike="noStrike" cap="none" normalizeH="0" baseline="0" dirty="0">
                          <a:ln>
                            <a:noFill/>
                          </a:ln>
                          <a:solidFill>
                            <a:schemeClr val="tx1"/>
                          </a:solidFill>
                          <a:effectLst/>
                          <a:latin typeface="Coptic1" pitchFamily="2" charset="0"/>
                          <a:cs typeface="Arial" charset="0"/>
                        </a:rPr>
                        <a:t>] v/</a:t>
                      </a:r>
                      <a:r>
                        <a:rPr kumimoji="0" lang="en-US" sz="2900" b="0" i="0" u="none" strike="noStrike" cap="none" normalizeH="0" baseline="0" dirty="0" err="1">
                          <a:ln>
                            <a:noFill/>
                          </a:ln>
                          <a:solidFill>
                            <a:schemeClr val="tx1"/>
                          </a:solidFill>
                          <a:effectLst/>
                          <a:latin typeface="Coptic1" pitchFamily="2" charset="0"/>
                          <a:cs typeface="Arial" charset="0"/>
                        </a:rPr>
                        <a:t>e~tafjoc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n~nefa~gioc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ettai</a:t>
                      </a:r>
                      <a:r>
                        <a:rPr kumimoji="0" lang="en-US" sz="2900" b="0" i="0" u="none" strike="noStrike" cap="none" normalizeH="0" baseline="0" dirty="0">
                          <a:ln>
                            <a:noFill/>
                          </a:ln>
                          <a:solidFill>
                            <a:schemeClr val="tx1"/>
                          </a:solidFill>
                          <a:effectLst/>
                          <a:latin typeface="Coptic1" pitchFamily="2" charset="0"/>
                          <a:cs typeface="Arial" charset="0"/>
                        </a:rPr>
                        <a:t>/out </a:t>
                      </a:r>
                      <a:r>
                        <a:rPr kumimoji="0" lang="en-US" sz="2900" b="0" i="0" u="none" strike="noStrike" cap="none" normalizeH="0" baseline="0" dirty="0" err="1">
                          <a:ln>
                            <a:noFill/>
                          </a:ln>
                          <a:solidFill>
                            <a:schemeClr val="tx1"/>
                          </a:solidFill>
                          <a:effectLst/>
                          <a:latin typeface="Coptic1" pitchFamily="2" charset="0"/>
                          <a:cs typeface="Arial" charset="0"/>
                        </a:rPr>
                        <a:t>m~may</a:t>
                      </a:r>
                      <a:r>
                        <a:rPr kumimoji="0" lang="en-US" sz="2900" b="0" i="0" u="none" strike="noStrike" cap="none" normalizeH="0" baseline="0" dirty="0">
                          <a:ln>
                            <a:noFill/>
                          </a:ln>
                          <a:solidFill>
                            <a:schemeClr val="tx1"/>
                          </a:solidFill>
                          <a:effectLst/>
                          <a:latin typeface="Coptic1" pitchFamily="2" charset="0"/>
                          <a:cs typeface="Arial" charset="0"/>
                        </a:rPr>
                        <a:t>/t/c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n~apoctoloc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eyouab</a:t>
                      </a:r>
                      <a:r>
                        <a:rPr kumimoji="0" lang="en-US" sz="2900" b="0" i="0" u="none" strike="noStrike" cap="none" normalizeH="0" baseline="0" dirty="0">
                          <a:ln>
                            <a:noFill/>
                          </a:ln>
                          <a:solidFill>
                            <a:schemeClr val="tx1"/>
                          </a:solidFill>
                          <a:effectLst/>
                          <a:latin typeface="Coptic1" pitchFamily="2" charset="0"/>
                          <a:cs typeface="Arial" charset="0"/>
                        </a:rPr>
                        <a:t> Je </a:t>
                      </a:r>
                      <a:r>
                        <a:rPr kumimoji="0" lang="en-US" sz="2900" b="0" i="0" u="none" strike="noStrike" cap="none" normalizeH="0" baseline="0" dirty="0" err="1">
                          <a:ln>
                            <a:noFill/>
                          </a:ln>
                          <a:solidFill>
                            <a:schemeClr val="tx1"/>
                          </a:solidFill>
                          <a:effectLst/>
                          <a:latin typeface="Coptic1" pitchFamily="2" charset="0"/>
                          <a:cs typeface="Arial" charset="0"/>
                        </a:rPr>
                        <a:t>hanm</a:t>
                      </a:r>
                      <a:r>
                        <a:rPr kumimoji="0" lang="en-US" sz="2900" b="0" i="0" u="none" strike="noStrike" cap="none" normalizeH="0" baseline="0" dirty="0">
                          <a:ln>
                            <a:noFill/>
                          </a:ln>
                          <a:solidFill>
                            <a:schemeClr val="tx1"/>
                          </a:solidFill>
                          <a:effectLst/>
                          <a:latin typeface="Coptic1" pitchFamily="2" charset="0"/>
                          <a:cs typeface="Arial" charset="0"/>
                        </a:rPr>
                        <a:t>/s </a:t>
                      </a:r>
                      <a:r>
                        <a:rPr kumimoji="0" lang="en-US" sz="2900" b="0" i="0" u="none" strike="noStrike" cap="none" normalizeH="0" baseline="0" dirty="0" err="1">
                          <a:ln>
                            <a:noFill/>
                          </a:ln>
                          <a:solidFill>
                            <a:schemeClr val="tx1"/>
                          </a:solidFill>
                          <a:effectLst/>
                          <a:latin typeface="Coptic1" pitchFamily="2" charset="0"/>
                          <a:cs typeface="Arial" charset="0"/>
                        </a:rPr>
                        <a:t>m~p~rov</a:t>
                      </a:r>
                      <a:r>
                        <a:rPr kumimoji="0" lang="en-US" sz="2900" b="0" i="0" u="none" strike="noStrike" cap="none" normalizeH="0" baseline="0" dirty="0">
                          <a:ln>
                            <a:noFill/>
                          </a:ln>
                          <a:solidFill>
                            <a:schemeClr val="tx1"/>
                          </a:solidFill>
                          <a:effectLst/>
                          <a:latin typeface="Coptic1" pitchFamily="2" charset="0"/>
                          <a:cs typeface="Arial" charset="0"/>
                        </a:rPr>
                        <a:t>/t/c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hany~m</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auer</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e~piyumin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e~nau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e~tetennau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e~rwou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m~pounau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e~cwtem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e~n</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e~tetencwtem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e~rwou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m~poucwtem</a:t>
                      </a:r>
                      <a:r>
                        <a:rPr kumimoji="0" lang="en-US" sz="29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000" b="0" i="0" u="none" strike="noStrike" cap="none" normalizeH="0" baseline="0" dirty="0">
                          <a:ln>
                            <a:noFill/>
                          </a:ln>
                          <a:solidFill>
                            <a:schemeClr val="tx1"/>
                          </a:solidFill>
                          <a:effectLst/>
                          <a:latin typeface="Arial" charset="0"/>
                          <a:cs typeface="Arial" charset="0"/>
                        </a:rPr>
                        <a:t>Ô Maître, Seigneur Jésus Christ, notre Dieu, qui s’est adressé à Ses saints disciples et apôtres honorables en disant, que de nombreux prophètes et justes ont désiré voir ce que vous voyez et ne l’ont pas vu, et entendre ce que vous entendez, et ne l’ont pas entendu.</a:t>
                      </a:r>
                      <a:r>
                        <a:rPr kumimoji="0" lang="en-US" sz="30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300" b="0" i="0" u="none" strike="noStrike" cap="none" normalizeH="0" baseline="0" dirty="0">
                          <a:ln>
                            <a:noFill/>
                          </a:ln>
                          <a:solidFill>
                            <a:schemeClr val="tx1"/>
                          </a:solidFill>
                          <a:effectLst/>
                          <a:latin typeface="Coptic1" pitchFamily="2" charset="0"/>
                          <a:cs typeface="Arial" charset="0"/>
                        </a:rPr>
                        <a:t>أيها السيد الرب يسوع المسيح الهنا الذى قال لتلاميذه القديسين المكرمين ورسله الأطهار ان أنبياء وأبرار كثيرين اشتهوا أن يروا ما أنتم ترون ولم  يروا وأن يسمعوا ما أنتم تسمعون ولم يسمعوا</a:t>
                      </a:r>
                      <a:r>
                        <a:rPr kumimoji="0" lang="fr-FR" sz="3300" b="0" i="0" u="none" strike="noStrike" cap="none" normalizeH="0" baseline="0" dirty="0">
                          <a:ln>
                            <a:noFill/>
                          </a:ln>
                          <a:solidFill>
                            <a:schemeClr val="tx1"/>
                          </a:solidFill>
                          <a:effectLst/>
                          <a:latin typeface="Coptic1" pitchFamily="2" charset="0"/>
                          <a:cs typeface="Arial" charset="0"/>
                        </a:rPr>
                        <a:t>.</a:t>
                      </a:r>
                      <a:r>
                        <a:rPr kumimoji="0" lang="ar-EG" sz="3300" b="0" i="0" u="none" strike="noStrike" cap="none" normalizeH="0" baseline="0" dirty="0">
                          <a:ln>
                            <a:noFill/>
                          </a:ln>
                          <a:solidFill>
                            <a:schemeClr val="tx1"/>
                          </a:solidFill>
                          <a:effectLst/>
                          <a:latin typeface="Coptic1" pitchFamily="2" charset="0"/>
                          <a:cs typeface="Arial" charset="0"/>
                        </a:rPr>
                        <a:t> . </a:t>
                      </a:r>
                      <a:endParaRPr kumimoji="0" lang="en-US" sz="3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 name="Tableau 1">
            <a:extLst>
              <a:ext uri="{FF2B5EF4-FFF2-40B4-BE49-F238E27FC236}">
                <a16:creationId xmlns:a16="http://schemas.microsoft.com/office/drawing/2014/main" id="{4F94C75A-B9D6-403D-878B-02360399A4ED}"/>
              </a:ext>
            </a:extLst>
          </p:cNvPr>
          <p:cNvGraphicFramePr>
            <a:graphicFrameLocks noGrp="1"/>
          </p:cNvGraphicFramePr>
          <p:nvPr/>
        </p:nvGraphicFramePr>
        <p:xfrm>
          <a:off x="2032000" y="60961"/>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94518968"/>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err="1">
                          <a:ln>
                            <a:noFill/>
                          </a:ln>
                          <a:solidFill>
                            <a:schemeClr val="tx1"/>
                          </a:solidFill>
                          <a:effectLst/>
                          <a:latin typeface="Arial" charset="0"/>
                          <a:cs typeface="Arial" charset="0"/>
                        </a:rPr>
                        <a:t>Oraison</a:t>
                      </a:r>
                      <a:r>
                        <a:rPr kumimoji="0" lang="en-US" sz="2400" b="0" i="0" u="none" strike="noStrike" cap="none" normalizeH="0" baseline="0" dirty="0">
                          <a:ln>
                            <a:noFill/>
                          </a:ln>
                          <a:solidFill>
                            <a:schemeClr val="tx1"/>
                          </a:solidFill>
                          <a:effectLst/>
                          <a:latin typeface="Arial" charset="0"/>
                          <a:cs typeface="Arial" charset="0"/>
                        </a:rPr>
                        <a:t> de </a:t>
                      </a:r>
                      <a:r>
                        <a:rPr kumimoji="0" lang="en-US" sz="2400" b="0" i="0" u="none" strike="noStrike" cap="none" normalizeH="0" baseline="0" dirty="0" err="1">
                          <a:ln>
                            <a:noFill/>
                          </a:ln>
                          <a:solidFill>
                            <a:schemeClr val="tx1"/>
                          </a:solidFill>
                          <a:effectLst/>
                          <a:latin typeface="Arial" charset="0"/>
                          <a:cs typeface="Arial" charset="0"/>
                        </a:rPr>
                        <a:t>l’Evangile</a:t>
                      </a:r>
                      <a:r>
                        <a:rPr kumimoji="0" lang="en-US" sz="2400" b="0" i="0" u="none" strike="noStrike" cap="none" normalizeH="0" baseline="0" dirty="0">
                          <a:ln>
                            <a:noFill/>
                          </a:ln>
                          <a:solidFill>
                            <a:schemeClr val="tx1"/>
                          </a:solidFill>
                          <a:effectLst/>
                          <a:latin typeface="Arial" charset="0"/>
                          <a:cs typeface="Arial" charset="0"/>
                        </a:rPr>
                        <a:t> - </a:t>
                      </a:r>
                      <a:r>
                        <a:rPr lang="ar-EG" sz="2400" b="0" dirty="0" err="1">
                          <a:latin typeface="Arial" charset="0"/>
                          <a:cs typeface="Arial" charset="0"/>
                        </a:rPr>
                        <a:t>أوشية</a:t>
                      </a:r>
                      <a:r>
                        <a:rPr lang="ar-EG" sz="2400" b="0" dirty="0">
                          <a:latin typeface="Arial" charset="0"/>
                          <a:cs typeface="Arial" charset="0"/>
                        </a:rPr>
                        <a:t> الانجيل</a:t>
                      </a:r>
                      <a:endParaRPr lang="en-CA" sz="2400" b="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8599116"/>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8338" name="Group 2"/>
          <p:cNvGraphicFramePr>
            <a:graphicFrameLocks noGrp="1"/>
          </p:cNvGraphicFramePr>
          <p:nvPr/>
        </p:nvGraphicFramePr>
        <p:xfrm>
          <a:off x="1" y="0"/>
          <a:ext cx="12192001" cy="6350000"/>
        </p:xfrm>
        <a:graphic>
          <a:graphicData uri="http://schemas.openxmlformats.org/drawingml/2006/table">
            <a:tbl>
              <a:tblPr/>
              <a:tblGrid>
                <a:gridCol w="4572000">
                  <a:extLst>
                    <a:ext uri="{9D8B030D-6E8A-4147-A177-3AD203B41FA5}">
                      <a16:colId xmlns:a16="http://schemas.microsoft.com/office/drawing/2014/main" val="20000"/>
                    </a:ext>
                  </a:extLst>
                </a:gridCol>
                <a:gridCol w="4470400">
                  <a:extLst>
                    <a:ext uri="{9D8B030D-6E8A-4147-A177-3AD203B41FA5}">
                      <a16:colId xmlns:a16="http://schemas.microsoft.com/office/drawing/2014/main" val="20001"/>
                    </a:ext>
                  </a:extLst>
                </a:gridCol>
                <a:gridCol w="3149601">
                  <a:extLst>
                    <a:ext uri="{9D8B030D-6E8A-4147-A177-3AD203B41FA5}">
                      <a16:colId xmlns:a16="http://schemas.microsoft.com/office/drawing/2014/main" val="20002"/>
                    </a:ext>
                  </a:extLst>
                </a:gridCol>
              </a:tblGrid>
              <a:tr h="635000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n~ywten</a:t>
                      </a:r>
                      <a:r>
                        <a:rPr kumimoji="0" lang="en-US" sz="3700" b="0" i="0" u="none" strike="noStrike" cap="none" normalizeH="0" baseline="0" dirty="0">
                          <a:ln>
                            <a:noFill/>
                          </a:ln>
                          <a:solidFill>
                            <a:schemeClr val="tx1"/>
                          </a:solidFill>
                          <a:effectLst/>
                          <a:latin typeface="Coptic1" pitchFamily="2" charset="0"/>
                          <a:cs typeface="Arial" charset="0"/>
                        </a:rPr>
                        <a:t> de </a:t>
                      </a:r>
                      <a:r>
                        <a:rPr kumimoji="0" lang="en-US" sz="3700" b="0" i="0" u="none" strike="noStrike" cap="none" normalizeH="0" baseline="0" dirty="0" err="1">
                          <a:ln>
                            <a:noFill/>
                          </a:ln>
                          <a:solidFill>
                            <a:schemeClr val="tx1"/>
                          </a:solidFill>
                          <a:effectLst/>
                          <a:latin typeface="Coptic1" pitchFamily="2" charset="0"/>
                          <a:cs typeface="Arial" charset="0"/>
                        </a:rPr>
                        <a:t>w~ouniatou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n~netenbal</a:t>
                      </a:r>
                      <a:r>
                        <a:rPr kumimoji="0" lang="en-US" sz="3700" b="0" i="0" u="none" strike="noStrike" cap="none" normalizeH="0" baseline="0" dirty="0">
                          <a:ln>
                            <a:noFill/>
                          </a:ln>
                          <a:solidFill>
                            <a:schemeClr val="tx1"/>
                          </a:solidFill>
                          <a:effectLst/>
                          <a:latin typeface="Coptic1" pitchFamily="2" charset="0"/>
                          <a:cs typeface="Arial" charset="0"/>
                        </a:rPr>
                        <a:t> je </a:t>
                      </a:r>
                      <a:r>
                        <a:rPr kumimoji="0" lang="en-US" sz="3700" b="0" i="0" u="none" strike="noStrike" cap="none" normalizeH="0" baseline="0" dirty="0" err="1">
                          <a:ln>
                            <a:noFill/>
                          </a:ln>
                          <a:solidFill>
                            <a:schemeClr val="tx1"/>
                          </a:solidFill>
                          <a:effectLst/>
                          <a:latin typeface="Coptic1" pitchFamily="2" charset="0"/>
                          <a:cs typeface="Arial" charset="0"/>
                        </a:rPr>
                        <a:t>cenau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netenmasj</a:t>
                      </a:r>
                      <a:r>
                        <a:rPr kumimoji="0" lang="en-US" sz="3700" b="0" i="0" u="none" strike="noStrike" cap="none" normalizeH="0" baseline="0" dirty="0">
                          <a:ln>
                            <a:noFill/>
                          </a:ln>
                          <a:solidFill>
                            <a:schemeClr val="tx1"/>
                          </a:solidFill>
                          <a:effectLst/>
                          <a:latin typeface="Coptic1" pitchFamily="2" charset="0"/>
                          <a:cs typeface="Arial" charset="0"/>
                        </a:rPr>
                        <a:t> je </a:t>
                      </a:r>
                      <a:r>
                        <a:rPr kumimoji="0" lang="en-US" sz="3700" b="0" i="0" u="none" strike="noStrike" cap="none" normalizeH="0" baseline="0" dirty="0" err="1">
                          <a:ln>
                            <a:noFill/>
                          </a:ln>
                          <a:solidFill>
                            <a:schemeClr val="tx1"/>
                          </a:solidFill>
                          <a:effectLst/>
                          <a:latin typeface="Coptic1" pitchFamily="2" charset="0"/>
                          <a:cs typeface="Arial" charset="0"/>
                        </a:rPr>
                        <a:t>cecwtem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maren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erp~emp~sa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n~cwtem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ouoh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e~i~ri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n~nek</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euaggelion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eyouab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nitwbh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eyouab</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n~tak</a:t>
                      </a:r>
                      <a:r>
                        <a:rPr kumimoji="0" lang="en-US"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300" b="0" i="0" u="none" strike="noStrike" cap="none" normalizeH="0" baseline="0" dirty="0">
                          <a:ln>
                            <a:noFill/>
                          </a:ln>
                          <a:solidFill>
                            <a:schemeClr val="tx1"/>
                          </a:solidFill>
                          <a:effectLst/>
                          <a:latin typeface="Arial" charset="0"/>
                          <a:cs typeface="Arial" charset="0"/>
                        </a:rPr>
                        <a:t>Quant à vous, heureux sont vos yeux parce qu’ils voient; et</a:t>
                      </a:r>
                      <a:br>
                        <a:rPr kumimoji="0" lang="fr-CA" sz="3300" b="0" i="0" u="none" strike="noStrike" cap="none" normalizeH="0" baseline="0" dirty="0">
                          <a:ln>
                            <a:noFill/>
                          </a:ln>
                          <a:solidFill>
                            <a:schemeClr val="tx1"/>
                          </a:solidFill>
                          <a:effectLst/>
                          <a:latin typeface="Arial" charset="0"/>
                          <a:cs typeface="Arial" charset="0"/>
                        </a:rPr>
                      </a:br>
                      <a:r>
                        <a:rPr kumimoji="0" lang="fr-CA" sz="3300" b="0" i="0" u="none" strike="noStrike" cap="none" normalizeH="0" baseline="0" dirty="0">
                          <a:ln>
                            <a:noFill/>
                          </a:ln>
                          <a:solidFill>
                            <a:schemeClr val="tx1"/>
                          </a:solidFill>
                          <a:effectLst/>
                          <a:latin typeface="Arial" charset="0"/>
                          <a:cs typeface="Arial" charset="0"/>
                        </a:rPr>
                        <a:t>heureuses sont vos oreilles parce qu’elles entendent.” Rends nous dignes d’écouter et de pratiquer Tes saints évangiles par les prières de Tes saints.</a:t>
                      </a:r>
                      <a:r>
                        <a:rPr kumimoji="0" lang="en-US" sz="3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000" b="0" i="0" u="none" strike="noStrike" cap="none" normalizeH="0" baseline="0" dirty="0">
                          <a:ln>
                            <a:noFill/>
                          </a:ln>
                          <a:solidFill>
                            <a:schemeClr val="tx1"/>
                          </a:solidFill>
                          <a:effectLst/>
                          <a:latin typeface="Coptic1" pitchFamily="2" charset="0"/>
                          <a:cs typeface="Arial" charset="0"/>
                        </a:rPr>
                        <a:t> أما أنتم فطوبى لأعينكم لأنها تبصر </a:t>
                      </a:r>
                      <a:r>
                        <a:rPr kumimoji="0" lang="ar-EG" sz="4000" b="0" i="0" u="none" strike="noStrike" cap="none" normalizeH="0" baseline="0" dirty="0" err="1">
                          <a:ln>
                            <a:noFill/>
                          </a:ln>
                          <a:solidFill>
                            <a:schemeClr val="tx1"/>
                          </a:solidFill>
                          <a:effectLst/>
                          <a:latin typeface="Coptic1" pitchFamily="2" charset="0"/>
                          <a:cs typeface="Arial" charset="0"/>
                        </a:rPr>
                        <a:t>ولاذانكم</a:t>
                      </a:r>
                      <a:r>
                        <a:rPr kumimoji="0" lang="ar-EG" sz="4000" b="0" i="0" u="none" strike="noStrike" cap="none" normalizeH="0" baseline="0" dirty="0">
                          <a:ln>
                            <a:noFill/>
                          </a:ln>
                          <a:solidFill>
                            <a:schemeClr val="tx1"/>
                          </a:solidFill>
                          <a:effectLst/>
                          <a:latin typeface="Coptic1" pitchFamily="2" charset="0"/>
                          <a:cs typeface="Arial" charset="0"/>
                        </a:rPr>
                        <a:t> لأنها تسمع. فلنستحق أن نسمع ونعمل بأناجيلك المقدسة بطلبات قديسيك.  </a:t>
                      </a:r>
                      <a:endParaRPr kumimoji="0" lang="en-US" sz="4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9362" name="Group 2"/>
          <p:cNvGraphicFramePr>
            <a:graphicFrameLocks noGrp="1"/>
          </p:cNvGraphicFramePr>
          <p:nvPr>
            <p:extLst>
              <p:ext uri="{D42A27DB-BD31-4B8C-83A1-F6EECF244321}">
                <p14:modId xmlns:p14="http://schemas.microsoft.com/office/powerpoint/2010/main" val="1690865646"/>
              </p:ext>
            </p:extLst>
          </p:nvPr>
        </p:nvGraphicFramePr>
        <p:xfrm>
          <a:off x="1" y="268449"/>
          <a:ext cx="12191998" cy="5122660"/>
        </p:xfrm>
        <a:graphic>
          <a:graphicData uri="http://schemas.openxmlformats.org/drawingml/2006/table">
            <a:tbl>
              <a:tblPr/>
              <a:tblGrid>
                <a:gridCol w="4349345">
                  <a:extLst>
                    <a:ext uri="{9D8B030D-6E8A-4147-A177-3AD203B41FA5}">
                      <a16:colId xmlns:a16="http://schemas.microsoft.com/office/drawing/2014/main" val="20000"/>
                    </a:ext>
                  </a:extLst>
                </a:gridCol>
                <a:gridCol w="4554925">
                  <a:extLst>
                    <a:ext uri="{9D8B030D-6E8A-4147-A177-3AD203B41FA5}">
                      <a16:colId xmlns:a16="http://schemas.microsoft.com/office/drawing/2014/main" val="20001"/>
                    </a:ext>
                  </a:extLst>
                </a:gridCol>
                <a:gridCol w="3287728">
                  <a:extLst>
                    <a:ext uri="{9D8B030D-6E8A-4147-A177-3AD203B41FA5}">
                      <a16:colId xmlns:a16="http://schemas.microsoft.com/office/drawing/2014/main" val="20002"/>
                    </a:ext>
                  </a:extLst>
                </a:gridCol>
              </a:tblGrid>
              <a:tr h="5791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3200" b="0" i="0" u="sng" strike="noStrike" cap="none" normalizeH="0" baseline="0" dirty="0" err="1">
                          <a:ln>
                            <a:noFill/>
                          </a:ln>
                          <a:solidFill>
                            <a:srgbClr val="D3B688"/>
                          </a:solidFill>
                          <a:effectLst/>
                          <a:latin typeface="Coptic1" pitchFamily="2" charset="0"/>
                          <a:cs typeface="Arial" charset="0"/>
                        </a:rPr>
                        <a:t>Pidiakwn</a:t>
                      </a:r>
                      <a:r>
                        <a:rPr kumimoji="0" lang="en-CA" sz="32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200" b="0" i="0" u="sng" strike="noStrike" cap="none" normalizeH="0" baseline="0" dirty="0">
                          <a:ln>
                            <a:noFill/>
                          </a:ln>
                          <a:solidFill>
                            <a:srgbClr val="D3B688"/>
                          </a:solidFill>
                          <a:effectLst/>
                          <a:latin typeface="Arial" charset="0"/>
                          <a:cs typeface="Arial" charset="0"/>
                        </a:rPr>
                        <a:t>Diacre:</a:t>
                      </a:r>
                      <a:endParaRPr kumimoji="0" lang="en-US" sz="32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a:ln>
                            <a:noFill/>
                          </a:ln>
                          <a:solidFill>
                            <a:srgbClr val="D3B688"/>
                          </a:solidFill>
                          <a:effectLst/>
                          <a:latin typeface="Arial" charset="0"/>
                          <a:cs typeface="Arial" charset="0"/>
                        </a:rPr>
                        <a:t>الشماس:</a:t>
                      </a:r>
                      <a:endParaRPr kumimoji="0" lang="en-US" sz="32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273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Proceuxacye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uper</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tou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agiou</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euaggeliou</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Priez</a:t>
                      </a:r>
                      <a:r>
                        <a:rPr kumimoji="0" lang="en-CA" sz="4300" b="0" i="0" u="none" strike="noStrike" cap="none" normalizeH="0" baseline="0" dirty="0">
                          <a:ln>
                            <a:noFill/>
                          </a:ln>
                          <a:solidFill>
                            <a:schemeClr val="tx1"/>
                          </a:solidFill>
                          <a:effectLst/>
                          <a:latin typeface="Arial" charset="0"/>
                          <a:cs typeface="Arial" charset="0"/>
                        </a:rPr>
                        <a:t> pour le saint </a:t>
                      </a:r>
                      <a:r>
                        <a:rPr kumimoji="0" lang="en-US" sz="4300" b="0" i="0" u="none" strike="noStrike" cap="none" normalizeH="0" baseline="0" dirty="0">
                          <a:ln>
                            <a:noFill/>
                          </a:ln>
                          <a:solidFill>
                            <a:schemeClr val="tx1"/>
                          </a:solidFill>
                          <a:effectLst/>
                          <a:latin typeface="Arial" charset="0"/>
                          <a:cs typeface="Arial" charset="0"/>
                        </a:rPr>
                        <a:t>E</a:t>
                      </a:r>
                      <a:r>
                        <a:rPr kumimoji="0" lang="en-CA" sz="4300" b="0" i="0" u="none" strike="noStrike" cap="none" normalizeH="0" baseline="0" dirty="0" err="1">
                          <a:ln>
                            <a:noFill/>
                          </a:ln>
                          <a:solidFill>
                            <a:schemeClr val="tx1"/>
                          </a:solidFill>
                          <a:effectLst/>
                          <a:latin typeface="Arial" charset="0"/>
                          <a:cs typeface="Arial" charset="0"/>
                        </a:rPr>
                        <a:t>vangile</a:t>
                      </a:r>
                      <a:r>
                        <a:rPr kumimoji="0" lang="en-CA" sz="43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صلوا من أجل </a:t>
                      </a:r>
                      <a:r>
                        <a:rPr kumimoji="0" lang="ar-EG" sz="4300" b="0" i="0" u="none" strike="noStrike" cap="none" normalizeH="0" baseline="0" dirty="0" err="1">
                          <a:ln>
                            <a:noFill/>
                          </a:ln>
                          <a:solidFill>
                            <a:schemeClr val="tx1"/>
                          </a:solidFill>
                          <a:effectLst/>
                          <a:latin typeface="Arial" charset="0"/>
                          <a:cs typeface="Arial" charset="0"/>
                        </a:rPr>
                        <a:t>الأنجيل</a:t>
                      </a:r>
                      <a:r>
                        <a:rPr kumimoji="0" lang="ar-EG" sz="4300" b="0" i="0" u="none" strike="noStrike" cap="none" normalizeH="0" baseline="0" dirty="0">
                          <a:ln>
                            <a:noFill/>
                          </a:ln>
                          <a:solidFill>
                            <a:schemeClr val="tx1"/>
                          </a:solidFill>
                          <a:effectLst/>
                          <a:latin typeface="Arial" charset="0"/>
                          <a:cs typeface="Arial" charset="0"/>
                        </a:rPr>
                        <a:t> المقدس.</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1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3200" b="0" i="0" u="sng" strike="noStrike" cap="none" normalizeH="0" baseline="0" dirty="0" err="1">
                          <a:ln>
                            <a:noFill/>
                          </a:ln>
                          <a:solidFill>
                            <a:srgbClr val="D3B688"/>
                          </a:solidFill>
                          <a:effectLst/>
                          <a:latin typeface="Coptic1" pitchFamily="2" charset="0"/>
                          <a:cs typeface="Arial" charset="0"/>
                        </a:rPr>
                        <a:t>Pilaoc</a:t>
                      </a:r>
                      <a:r>
                        <a:rPr kumimoji="0" lang="en-CA" sz="32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200" b="0" i="0" u="sng" strike="noStrike" cap="none" normalizeH="0" baseline="0" dirty="0">
                          <a:ln>
                            <a:noFill/>
                          </a:ln>
                          <a:solidFill>
                            <a:srgbClr val="D3B688"/>
                          </a:solidFill>
                          <a:effectLst/>
                          <a:latin typeface="Arial" charset="0"/>
                          <a:cs typeface="Arial" charset="0"/>
                        </a:rPr>
                        <a:t>L’assemblée:</a:t>
                      </a:r>
                      <a:endParaRPr kumimoji="0" lang="en-US" sz="32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200" b="0" i="0" u="sng" strike="noStrike" cap="none" normalizeH="0" baseline="0" dirty="0" err="1">
                          <a:ln>
                            <a:noFill/>
                          </a:ln>
                          <a:solidFill>
                            <a:srgbClr val="D3B688"/>
                          </a:solidFill>
                          <a:effectLst/>
                          <a:latin typeface="Arial" charset="0"/>
                          <a:cs typeface="Arial" charset="0"/>
                        </a:rPr>
                        <a:t>الش</a:t>
                      </a:r>
                      <a:r>
                        <a:rPr kumimoji="0" lang="ar-EG" sz="3200" b="0" i="0" u="sng" strike="noStrike" cap="none" normalizeH="0" baseline="0" dirty="0">
                          <a:ln>
                            <a:noFill/>
                          </a:ln>
                          <a:solidFill>
                            <a:srgbClr val="D3B688"/>
                          </a:solidFill>
                          <a:effectLst/>
                          <a:latin typeface="Arial" charset="0"/>
                          <a:cs typeface="Arial" charset="0"/>
                        </a:rPr>
                        <a:t>عب</a:t>
                      </a:r>
                      <a:r>
                        <a:rPr kumimoji="0" lang="ar-SA" sz="3200" b="0" i="0" u="sng" strike="noStrike" cap="none" normalizeH="0" baseline="0" dirty="0">
                          <a:ln>
                            <a:noFill/>
                          </a:ln>
                          <a:solidFill>
                            <a:srgbClr val="D3B688"/>
                          </a:solidFill>
                          <a:effectLst/>
                          <a:latin typeface="Arial" charset="0"/>
                          <a:cs typeface="Arial" charset="0"/>
                        </a:rPr>
                        <a:t>:</a:t>
                      </a:r>
                      <a:endParaRPr kumimoji="0" lang="en-US" sz="3200" b="0" i="0" u="sng" strike="noStrike" cap="none" normalizeH="0" baseline="0" dirty="0">
                        <a:ln>
                          <a:noFill/>
                        </a:ln>
                        <a:solidFill>
                          <a:srgbClr val="D3B688"/>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370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Kurie</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e~le</a:t>
                      </a:r>
                      <a:r>
                        <a:rPr kumimoji="0" lang="en-US" sz="4300" b="0" i="0" u="none" strike="noStrike" cap="none" normalizeH="0" baseline="0" dirty="0">
                          <a:ln>
                            <a:noFill/>
                          </a:ln>
                          <a:solidFill>
                            <a:schemeClr val="tx1"/>
                          </a:solidFill>
                          <a:effectLst/>
                          <a:latin typeface="Coptic1" pitchFamily="2" charset="0"/>
                          <a:cs typeface="Arial" charset="0"/>
                        </a:rPr>
                        <a:t>/~con.</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Pitié Seigneur.</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err="1">
                          <a:ln>
                            <a:noFill/>
                          </a:ln>
                          <a:solidFill>
                            <a:schemeClr val="tx1"/>
                          </a:solidFill>
                          <a:effectLst/>
                          <a:latin typeface="Coptic1" pitchFamily="2" charset="0"/>
                          <a:cs typeface="Arial" charset="0"/>
                        </a:rPr>
                        <a:t>يارب</a:t>
                      </a:r>
                      <a:r>
                        <a:rPr kumimoji="0" lang="ar-EG" sz="4300" b="0" i="0" u="none" strike="noStrike" cap="none" normalizeH="0" baseline="0" dirty="0">
                          <a:ln>
                            <a:noFill/>
                          </a:ln>
                          <a:solidFill>
                            <a:schemeClr val="tx1"/>
                          </a:solidFill>
                          <a:effectLst/>
                          <a:latin typeface="Coptic1" pitchFamily="2" charset="0"/>
                          <a:cs typeface="Arial" charset="0"/>
                        </a:rPr>
                        <a:t> ارحم .</a:t>
                      </a:r>
                      <a:endParaRPr kumimoji="0" lang="en-US"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60386" name="Group 2"/>
          <p:cNvGraphicFramePr>
            <a:graphicFrameLocks noGrp="1"/>
          </p:cNvGraphicFramePr>
          <p:nvPr>
            <p:extLst>
              <p:ext uri="{D42A27DB-BD31-4B8C-83A1-F6EECF244321}">
                <p14:modId xmlns:p14="http://schemas.microsoft.com/office/powerpoint/2010/main" val="246822194"/>
              </p:ext>
            </p:extLst>
          </p:nvPr>
        </p:nvGraphicFramePr>
        <p:xfrm>
          <a:off x="1" y="228600"/>
          <a:ext cx="12191999" cy="5958840"/>
        </p:xfrm>
        <a:graphic>
          <a:graphicData uri="http://schemas.openxmlformats.org/drawingml/2006/table">
            <a:tbl>
              <a:tblPr/>
              <a:tblGrid>
                <a:gridCol w="4245583">
                  <a:extLst>
                    <a:ext uri="{9D8B030D-6E8A-4147-A177-3AD203B41FA5}">
                      <a16:colId xmlns:a16="http://schemas.microsoft.com/office/drawing/2014/main" val="20000"/>
                    </a:ext>
                  </a:extLst>
                </a:gridCol>
                <a:gridCol w="4262877">
                  <a:extLst>
                    <a:ext uri="{9D8B030D-6E8A-4147-A177-3AD203B41FA5}">
                      <a16:colId xmlns:a16="http://schemas.microsoft.com/office/drawing/2014/main" val="20001"/>
                    </a:ext>
                  </a:extLst>
                </a:gridCol>
                <a:gridCol w="3683539">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2700" b="0" i="0" u="sng" strike="noStrike" cap="none" normalizeH="0" baseline="0" dirty="0" err="1">
                          <a:ln>
                            <a:noFill/>
                          </a:ln>
                          <a:solidFill>
                            <a:srgbClr val="D3B688"/>
                          </a:solidFill>
                          <a:effectLst/>
                          <a:latin typeface="Coptic1" pitchFamily="2" charset="0"/>
                          <a:cs typeface="Arial" charset="0"/>
                        </a:rPr>
                        <a:t>Piou</a:t>
                      </a:r>
                      <a:r>
                        <a:rPr kumimoji="0" lang="en-CA" sz="2700" b="0" i="0" u="sng" strike="noStrike" cap="none" normalizeH="0" baseline="0" dirty="0">
                          <a:ln>
                            <a:noFill/>
                          </a:ln>
                          <a:solidFill>
                            <a:srgbClr val="D3B688"/>
                          </a:solidFill>
                          <a:effectLst/>
                          <a:latin typeface="Coptic1" pitchFamily="2" charset="0"/>
                          <a:cs typeface="Arial" charset="0"/>
                        </a:rPr>
                        <a:t>/b:</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D3B688"/>
                          </a:solidFill>
                          <a:effectLst/>
                          <a:latin typeface="Arial" charset="0"/>
                          <a:cs typeface="Arial" charset="0"/>
                        </a:rPr>
                        <a:t>Prêtre:</a:t>
                      </a:r>
                      <a:endParaRPr kumimoji="0" lang="en-US" sz="2700" b="0" i="0" u="none" strike="noStrike" cap="none" normalizeH="0" baseline="0" dirty="0">
                        <a:ln>
                          <a:noFill/>
                        </a:ln>
                        <a:solidFill>
                          <a:srgbClr val="D3B688"/>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D3B688"/>
                          </a:solidFill>
                          <a:effectLst/>
                          <a:latin typeface="Arial" charset="0"/>
                          <a:cs typeface="Arial" charset="0"/>
                        </a:rPr>
                        <a:t>الكاهن:</a:t>
                      </a:r>
                      <a:endParaRPr kumimoji="0" lang="en-US" sz="2700" b="0" i="0" u="none"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4559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Ariv~meui</a:t>
                      </a:r>
                      <a:r>
                        <a:rPr kumimoji="0" lang="en-US" sz="3700" b="0" i="0" u="none" strike="noStrike" cap="none" normalizeH="0" baseline="0" dirty="0">
                          <a:ln>
                            <a:noFill/>
                          </a:ln>
                          <a:solidFill>
                            <a:schemeClr val="tx1"/>
                          </a:solidFill>
                          <a:effectLst/>
                          <a:latin typeface="Coptic1" pitchFamily="2" charset="0"/>
                          <a:cs typeface="Arial" charset="0"/>
                        </a:rPr>
                        <a:t> de on </a:t>
                      </a:r>
                      <a:r>
                        <a:rPr kumimoji="0" lang="en-US" sz="3700" b="0" i="0" u="none" strike="noStrike" cap="none" normalizeH="0" baseline="0" dirty="0" err="1">
                          <a:ln>
                            <a:noFill/>
                          </a:ln>
                          <a:solidFill>
                            <a:schemeClr val="tx1"/>
                          </a:solidFill>
                          <a:effectLst/>
                          <a:latin typeface="Coptic1" pitchFamily="2" charset="0"/>
                          <a:cs typeface="Arial" charset="0"/>
                        </a:rPr>
                        <a:t>penn</a:t>
                      </a:r>
                      <a:r>
                        <a:rPr kumimoji="0" lang="en-US" sz="3700" b="0" i="0" u="none" strike="noStrike" cap="none" normalizeH="0" baseline="0" dirty="0">
                          <a:ln>
                            <a:noFill/>
                          </a:ln>
                          <a:solidFill>
                            <a:schemeClr val="tx1"/>
                          </a:solidFill>
                          <a:effectLst/>
                          <a:latin typeface="Coptic1" pitchFamily="2" charset="0"/>
                          <a:cs typeface="Arial" charset="0"/>
                        </a:rPr>
                        <a:t>/b </a:t>
                      </a:r>
                      <a:r>
                        <a:rPr kumimoji="0" lang="en-US" sz="3700" b="0" i="0" u="none" strike="noStrike" cap="none" normalizeH="0" baseline="0" dirty="0" err="1">
                          <a:ln>
                            <a:noFill/>
                          </a:ln>
                          <a:solidFill>
                            <a:schemeClr val="tx1"/>
                          </a:solidFill>
                          <a:effectLst/>
                          <a:latin typeface="Coptic1" pitchFamily="2" charset="0"/>
                          <a:cs typeface="Arial" charset="0"/>
                        </a:rPr>
                        <a:t>n~ouon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niben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etauhonhen</a:t>
                      </a:r>
                      <a:r>
                        <a:rPr kumimoji="0" lang="en-US" sz="3700" b="0" i="0" u="none" strike="noStrike" cap="none" normalizeH="0" baseline="0" dirty="0">
                          <a:ln>
                            <a:noFill/>
                          </a:ln>
                          <a:solidFill>
                            <a:schemeClr val="tx1"/>
                          </a:solidFill>
                          <a:effectLst/>
                          <a:latin typeface="Coptic1" pitchFamily="2" charset="0"/>
                          <a:cs typeface="Arial" charset="0"/>
                        </a:rPr>
                        <a:t> nan </a:t>
                      </a:r>
                      <a:r>
                        <a:rPr kumimoji="0" lang="en-US" sz="3700" b="0" i="0" u="none" strike="noStrike" cap="none" normalizeH="0" baseline="0" dirty="0" err="1">
                          <a:ln>
                            <a:noFill/>
                          </a:ln>
                          <a:solidFill>
                            <a:schemeClr val="tx1"/>
                          </a:solidFill>
                          <a:effectLst/>
                          <a:latin typeface="Coptic1" pitchFamily="2" charset="0"/>
                          <a:cs typeface="Arial" charset="0"/>
                        </a:rPr>
                        <a:t>e~erpoumeui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nen</a:t>
                      </a:r>
                      <a:r>
                        <a:rPr kumimoji="0" lang="en-US" sz="3700" b="0" i="0" u="none" strike="noStrike" cap="none" normalizeH="0" baseline="0" dirty="0">
                          <a:ln>
                            <a:noFill/>
                          </a:ln>
                          <a:solidFill>
                            <a:schemeClr val="tx1"/>
                          </a:solidFill>
                          <a:effectLst/>
                          <a:latin typeface="Coptic1" pitchFamily="2" charset="0"/>
                          <a:cs typeface="Arial" charset="0"/>
                        </a:rPr>
                        <a:t>]ho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nentwbh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e~teni~ri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m~mwou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e~p~swi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harok</a:t>
                      </a:r>
                      <a:r>
                        <a:rPr kumimoji="0" lang="en-US" sz="3700" b="0" i="0" u="none" strike="noStrike" cap="none" normalizeH="0" baseline="0" dirty="0">
                          <a:ln>
                            <a:noFill/>
                          </a:ln>
                          <a:solidFill>
                            <a:schemeClr val="tx1"/>
                          </a:solidFill>
                          <a:effectLst/>
                          <a:latin typeface="Coptic1" pitchFamily="2" charset="0"/>
                          <a:cs typeface="Arial" charset="0"/>
                        </a:rPr>
                        <a:t> p~[</a:t>
                      </a:r>
                      <a:r>
                        <a:rPr kumimoji="0" lang="en-US" sz="3700" b="0" i="0" u="none" strike="noStrike" cap="none" normalizeH="0" baseline="0" dirty="0" err="1">
                          <a:ln>
                            <a:noFill/>
                          </a:ln>
                          <a:solidFill>
                            <a:schemeClr val="tx1"/>
                          </a:solidFill>
                          <a:effectLst/>
                          <a:latin typeface="Coptic1" pitchFamily="2" charset="0"/>
                          <a:cs typeface="Arial" charset="0"/>
                        </a:rPr>
                        <a:t>oic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pennou</a:t>
                      </a:r>
                      <a:r>
                        <a:rPr kumimoji="0" lang="en-US" sz="37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dirty="0">
                          <a:ln>
                            <a:noFill/>
                          </a:ln>
                          <a:solidFill>
                            <a:schemeClr val="tx1"/>
                          </a:solidFill>
                          <a:effectLst/>
                          <a:latin typeface="Arial" charset="0"/>
                          <a:cs typeface="Arial" charset="0"/>
                        </a:rPr>
                        <a:t>Souviens-Toi Seigneur, de tous ceux qui nous ont demandé de se souvenir d’eux dans nos supplications et nos prières que nous T’adressons O Dieu notre Seigneur.</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altLang="zh-CN" sz="4300" b="0" i="0" u="none" strike="noStrike" cap="none" normalizeH="0" baseline="0" dirty="0">
                          <a:ln>
                            <a:noFill/>
                          </a:ln>
                          <a:solidFill>
                            <a:schemeClr val="tx1"/>
                          </a:solidFill>
                          <a:effectLst/>
                          <a:latin typeface="Arial" charset="0"/>
                          <a:cs typeface="Arial" charset="0"/>
                        </a:rPr>
                        <a:t>اذكر ايضا </a:t>
                      </a:r>
                      <a:r>
                        <a:rPr kumimoji="0" lang="ar-SA" altLang="zh-CN" sz="4300" b="0" i="0" u="none" strike="noStrike" cap="none" normalizeH="0" baseline="0" dirty="0" err="1">
                          <a:ln>
                            <a:noFill/>
                          </a:ln>
                          <a:solidFill>
                            <a:schemeClr val="tx1"/>
                          </a:solidFill>
                          <a:effectLst/>
                          <a:latin typeface="Arial" charset="0"/>
                          <a:cs typeface="Arial" charset="0"/>
                        </a:rPr>
                        <a:t>ياسيدنا</a:t>
                      </a:r>
                      <a:r>
                        <a:rPr kumimoji="0" lang="ar-SA" altLang="zh-CN" sz="4300" b="0" i="0" u="none" strike="noStrike" cap="none" normalizeH="0" baseline="0" dirty="0">
                          <a:ln>
                            <a:noFill/>
                          </a:ln>
                          <a:solidFill>
                            <a:schemeClr val="tx1"/>
                          </a:solidFill>
                          <a:effectLst/>
                          <a:latin typeface="Arial" charset="0"/>
                          <a:cs typeface="Arial" charset="0"/>
                        </a:rPr>
                        <a:t> كل الذين أوصونا أن نذكرهم في تضرعاتنا وطلباتنا التي نرفعها اليك ايها الرب الهنا</a:t>
                      </a:r>
                      <a:r>
                        <a:rPr kumimoji="0" lang="fr-FR" altLang="zh-CN"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61429" name="Group 21"/>
          <p:cNvGraphicFramePr>
            <a:graphicFrameLocks noGrp="1"/>
          </p:cNvGraphicFramePr>
          <p:nvPr/>
        </p:nvGraphicFramePr>
        <p:xfrm>
          <a:off x="0" y="0"/>
          <a:ext cx="12191999" cy="6492240"/>
        </p:xfrm>
        <a:graphic>
          <a:graphicData uri="http://schemas.openxmlformats.org/drawingml/2006/table">
            <a:tbl>
              <a:tblPr/>
              <a:tblGrid>
                <a:gridCol w="4349345">
                  <a:extLst>
                    <a:ext uri="{9D8B030D-6E8A-4147-A177-3AD203B41FA5}">
                      <a16:colId xmlns:a16="http://schemas.microsoft.com/office/drawing/2014/main" val="20000"/>
                    </a:ext>
                  </a:extLst>
                </a:gridCol>
                <a:gridCol w="4219641">
                  <a:extLst>
                    <a:ext uri="{9D8B030D-6E8A-4147-A177-3AD203B41FA5}">
                      <a16:colId xmlns:a16="http://schemas.microsoft.com/office/drawing/2014/main" val="20001"/>
                    </a:ext>
                  </a:extLst>
                </a:gridCol>
                <a:gridCol w="3623013">
                  <a:extLst>
                    <a:ext uri="{9D8B030D-6E8A-4147-A177-3AD203B41FA5}">
                      <a16:colId xmlns:a16="http://schemas.microsoft.com/office/drawing/2014/main" val="20002"/>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Coptic1" pitchFamily="2" charset="0"/>
                          <a:cs typeface="Arial" charset="0"/>
                        </a:rPr>
                        <a:t>N/ </a:t>
                      </a:r>
                      <a:r>
                        <a:rPr kumimoji="0" lang="en-US" sz="3500" b="0" i="0" u="none" strike="noStrike" cap="none" normalizeH="0" baseline="0" dirty="0" err="1">
                          <a:ln>
                            <a:noFill/>
                          </a:ln>
                          <a:solidFill>
                            <a:schemeClr val="tx1"/>
                          </a:solidFill>
                          <a:effectLst/>
                          <a:latin typeface="Coptic1" pitchFamily="2" charset="0"/>
                          <a:cs typeface="Arial" charset="0"/>
                        </a:rPr>
                        <a:t>etauersorp</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n~enkot</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mam~ton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nwou</a:t>
                      </a:r>
                      <a:r>
                        <a:rPr kumimoji="0" lang="en-US" sz="3500" b="0" i="0" u="none" strike="noStrike" cap="none" normalizeH="0" baseline="0" dirty="0">
                          <a:ln>
                            <a:noFill/>
                          </a:ln>
                          <a:solidFill>
                            <a:schemeClr val="tx1"/>
                          </a:solidFill>
                          <a:effectLst/>
                          <a:latin typeface="Coptic1" pitchFamily="2" charset="0"/>
                          <a:cs typeface="Arial" charset="0"/>
                        </a:rPr>
                        <a:t>: n/</a:t>
                      </a:r>
                      <a:r>
                        <a:rPr kumimoji="0" lang="en-US" sz="3500" b="0" i="0" u="none" strike="noStrike" cap="none" normalizeH="0" baseline="0" dirty="0" err="1">
                          <a:ln>
                            <a:noFill/>
                          </a:ln>
                          <a:solidFill>
                            <a:schemeClr val="tx1"/>
                          </a:solidFill>
                          <a:effectLst/>
                          <a:latin typeface="Coptic1" pitchFamily="2" charset="0"/>
                          <a:cs typeface="Arial" charset="0"/>
                        </a:rPr>
                        <a:t>etswni</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matal</a:t>
                      </a:r>
                      <a:r>
                        <a:rPr kumimoji="0" lang="en-US" sz="3500" b="0" i="0" u="none" strike="noStrike" cap="none" normalizeH="0" baseline="0" dirty="0">
                          <a:ln>
                            <a:noFill/>
                          </a:ln>
                          <a:solidFill>
                            <a:schemeClr val="tx1"/>
                          </a:solidFill>
                          <a:effectLst/>
                          <a:latin typeface="Coptic1" pitchFamily="2" charset="0"/>
                          <a:cs typeface="Arial" charset="0"/>
                        </a:rPr>
                        <a:t>[</a:t>
                      </a:r>
                      <a:r>
                        <a:rPr kumimoji="0" lang="en-US" sz="3500" b="0" i="0" u="none" strike="noStrike" cap="none" normalizeH="0" baseline="0" dirty="0" err="1">
                          <a:ln>
                            <a:noFill/>
                          </a:ln>
                          <a:solidFill>
                            <a:schemeClr val="tx1"/>
                          </a:solidFill>
                          <a:effectLst/>
                          <a:latin typeface="Coptic1" pitchFamily="2" charset="0"/>
                          <a:cs typeface="Arial" charset="0"/>
                        </a:rPr>
                        <a:t>wou</a:t>
                      </a:r>
                      <a:r>
                        <a:rPr kumimoji="0" lang="en-US" sz="3500" b="0" i="0" u="none" strike="noStrike" cap="none" normalizeH="0" baseline="0" dirty="0">
                          <a:ln>
                            <a:noFill/>
                          </a:ln>
                          <a:solidFill>
                            <a:schemeClr val="tx1"/>
                          </a:solidFill>
                          <a:effectLst/>
                          <a:latin typeface="Coptic1" pitchFamily="2" charset="0"/>
                          <a:cs typeface="Arial" charset="0"/>
                        </a:rPr>
                        <a:t>.  Je </a:t>
                      </a:r>
                      <a:r>
                        <a:rPr kumimoji="0" lang="en-US" sz="3500" b="0" i="0" u="none" strike="noStrike" cap="none" normalizeH="0" baseline="0" dirty="0" err="1">
                          <a:ln>
                            <a:noFill/>
                          </a:ln>
                          <a:solidFill>
                            <a:schemeClr val="tx1"/>
                          </a:solidFill>
                          <a:effectLst/>
                          <a:latin typeface="Coptic1" pitchFamily="2" charset="0"/>
                          <a:cs typeface="Arial" charset="0"/>
                        </a:rPr>
                        <a:t>n~yok</a:t>
                      </a:r>
                      <a:r>
                        <a:rPr kumimoji="0" lang="en-US" sz="3500" b="0" i="0" u="none" strike="noStrike" cap="none" normalizeH="0" baseline="0" dirty="0">
                          <a:ln>
                            <a:noFill/>
                          </a:ln>
                          <a:solidFill>
                            <a:schemeClr val="tx1"/>
                          </a:solidFill>
                          <a:effectLst/>
                          <a:latin typeface="Coptic1" pitchFamily="2" charset="0"/>
                          <a:cs typeface="Arial" charset="0"/>
                        </a:rPr>
                        <a:t> gar </a:t>
                      </a:r>
                      <a:r>
                        <a:rPr kumimoji="0" lang="en-US" sz="3500" b="0" i="0" u="none" strike="noStrike" cap="none" normalizeH="0" baseline="0" dirty="0" err="1">
                          <a:ln>
                            <a:noFill/>
                          </a:ln>
                          <a:solidFill>
                            <a:schemeClr val="tx1"/>
                          </a:solidFill>
                          <a:effectLst/>
                          <a:latin typeface="Coptic1" pitchFamily="2" charset="0"/>
                          <a:cs typeface="Arial" charset="0"/>
                        </a:rPr>
                        <a:t>pe</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penwnq</a:t>
                      </a:r>
                      <a:r>
                        <a:rPr kumimoji="0" lang="en-US" sz="3500" b="0" i="0" u="none" strike="noStrike" cap="none" normalizeH="0" baseline="0" dirty="0">
                          <a:ln>
                            <a:noFill/>
                          </a:ln>
                          <a:solidFill>
                            <a:schemeClr val="tx1"/>
                          </a:solidFill>
                          <a:effectLst/>
                          <a:latin typeface="Coptic1" pitchFamily="2" charset="0"/>
                          <a:cs typeface="Arial" charset="0"/>
                        </a:rPr>
                        <a:t> t/</a:t>
                      </a:r>
                      <a:r>
                        <a:rPr kumimoji="0" lang="en-US" sz="3500" b="0" i="0" u="none" strike="noStrike" cap="none" normalizeH="0" baseline="0" dirty="0" err="1">
                          <a:ln>
                            <a:noFill/>
                          </a:ln>
                          <a:solidFill>
                            <a:schemeClr val="tx1"/>
                          </a:solidFill>
                          <a:effectLst/>
                          <a:latin typeface="Coptic1" pitchFamily="2" charset="0"/>
                          <a:cs typeface="Arial" charset="0"/>
                        </a:rPr>
                        <a:t>rou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penoujai</a:t>
                      </a:r>
                      <a:r>
                        <a:rPr kumimoji="0" lang="en-US" sz="3500" b="0" i="0" u="none" strike="noStrike" cap="none" normalizeH="0" baseline="0" dirty="0">
                          <a:ln>
                            <a:noFill/>
                          </a:ln>
                          <a:solidFill>
                            <a:schemeClr val="tx1"/>
                          </a:solidFill>
                          <a:effectLst/>
                          <a:latin typeface="Coptic1" pitchFamily="2" charset="0"/>
                          <a:cs typeface="Arial" charset="0"/>
                        </a:rPr>
                        <a:t> t/</a:t>
                      </a:r>
                      <a:r>
                        <a:rPr kumimoji="0" lang="en-US" sz="3500" b="0" i="0" u="none" strike="noStrike" cap="none" normalizeH="0" baseline="0" dirty="0" err="1">
                          <a:ln>
                            <a:noFill/>
                          </a:ln>
                          <a:solidFill>
                            <a:schemeClr val="tx1"/>
                          </a:solidFill>
                          <a:effectLst/>
                          <a:latin typeface="Coptic1" pitchFamily="2" charset="0"/>
                          <a:cs typeface="Arial" charset="0"/>
                        </a:rPr>
                        <a:t>rou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tenhelpic</a:t>
                      </a:r>
                      <a:r>
                        <a:rPr kumimoji="0" lang="en-US" sz="3500" b="0" i="0" u="none" strike="noStrike" cap="none" normalizeH="0" baseline="0" dirty="0">
                          <a:ln>
                            <a:noFill/>
                          </a:ln>
                          <a:solidFill>
                            <a:schemeClr val="tx1"/>
                          </a:solidFill>
                          <a:effectLst/>
                          <a:latin typeface="Coptic1" pitchFamily="2" charset="0"/>
                          <a:cs typeface="Arial" charset="0"/>
                        </a:rPr>
                        <a:t> t/</a:t>
                      </a:r>
                      <a:r>
                        <a:rPr kumimoji="0" lang="en-US" sz="3500" b="0" i="0" u="none" strike="noStrike" cap="none" normalizeH="0" baseline="0" dirty="0" err="1">
                          <a:ln>
                            <a:noFill/>
                          </a:ln>
                          <a:solidFill>
                            <a:schemeClr val="tx1"/>
                          </a:solidFill>
                          <a:effectLst/>
                          <a:latin typeface="Coptic1" pitchFamily="2" charset="0"/>
                          <a:cs typeface="Arial" charset="0"/>
                        </a:rPr>
                        <a:t>rou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pental</a:t>
                      </a:r>
                      <a:r>
                        <a:rPr kumimoji="0" lang="en-US" sz="3500" b="0" i="0" u="none" strike="noStrike" cap="none" normalizeH="0" baseline="0" dirty="0">
                          <a:ln>
                            <a:noFill/>
                          </a:ln>
                          <a:solidFill>
                            <a:schemeClr val="tx1"/>
                          </a:solidFill>
                          <a:effectLst/>
                          <a:latin typeface="Coptic1" pitchFamily="2" charset="0"/>
                          <a:cs typeface="Arial" charset="0"/>
                        </a:rPr>
                        <a:t>[o t/</a:t>
                      </a:r>
                      <a:r>
                        <a:rPr kumimoji="0" lang="en-US" sz="3500" b="0" i="0" u="none" strike="noStrike" cap="none" normalizeH="0" baseline="0" dirty="0" err="1">
                          <a:ln>
                            <a:noFill/>
                          </a:ln>
                          <a:solidFill>
                            <a:schemeClr val="tx1"/>
                          </a:solidFill>
                          <a:effectLst/>
                          <a:latin typeface="Coptic1" pitchFamily="2" charset="0"/>
                          <a:cs typeface="Arial" charset="0"/>
                        </a:rPr>
                        <a:t>rou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tena~nactacic</a:t>
                      </a:r>
                      <a:r>
                        <a:rPr kumimoji="0" lang="en-US" sz="3500" b="0" i="0" u="none" strike="noStrike" cap="none" normalizeH="0" baseline="0" dirty="0">
                          <a:ln>
                            <a:noFill/>
                          </a:ln>
                          <a:solidFill>
                            <a:schemeClr val="tx1"/>
                          </a:solidFill>
                          <a:effectLst/>
                          <a:latin typeface="Coptic1" pitchFamily="2" charset="0"/>
                          <a:cs typeface="Arial" charset="0"/>
                        </a:rPr>
                        <a:t> t/</a:t>
                      </a:r>
                      <a:r>
                        <a:rPr kumimoji="0" lang="en-US" sz="3500" b="0" i="0" u="none" strike="noStrike" cap="none" normalizeH="0" baseline="0" dirty="0" err="1">
                          <a:ln>
                            <a:noFill/>
                          </a:ln>
                          <a:solidFill>
                            <a:schemeClr val="tx1"/>
                          </a:solidFill>
                          <a:effectLst/>
                          <a:latin typeface="Coptic1" pitchFamily="2" charset="0"/>
                          <a:cs typeface="Arial" charset="0"/>
                        </a:rPr>
                        <a:t>ren</a:t>
                      </a:r>
                      <a:r>
                        <a:rPr kumimoji="0" lang="en-US" sz="35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300" b="0" i="0" u="none" strike="noStrike" cap="none" normalizeH="0" baseline="0" dirty="0">
                          <a:ln>
                            <a:noFill/>
                          </a:ln>
                          <a:solidFill>
                            <a:schemeClr val="tx1"/>
                          </a:solidFill>
                          <a:effectLst/>
                          <a:latin typeface="Arial" charset="0"/>
                          <a:cs typeface="Arial" charset="0"/>
                        </a:rPr>
                        <a:t>Ceux qui nous ont précédés, donne leur le repos, les malades guéris les. Car Tu es notre vie à tous, notre salut à tous, notre espérance à tous, notre guérison à tous et notre résurrection à tous.</a:t>
                      </a:r>
                      <a:r>
                        <a:rPr kumimoji="0" lang="en-CA" sz="3300" b="0" i="0" u="none" strike="noStrike" cap="none" normalizeH="0" baseline="0" dirty="0">
                          <a:ln>
                            <a:noFill/>
                          </a:ln>
                          <a:solidFill>
                            <a:schemeClr val="tx1"/>
                          </a:solidFill>
                          <a:effectLst/>
                          <a:latin typeface="Arial" charset="0"/>
                          <a:cs typeface="Arial" charset="0"/>
                        </a:rPr>
                        <a:t> </a:t>
                      </a:r>
                      <a:endParaRPr kumimoji="0" lang="en-US" sz="3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altLang="zh-CN" sz="4300" b="0" i="0" u="none" strike="noStrike" cap="none" normalizeH="0" baseline="0" dirty="0">
                          <a:ln>
                            <a:noFill/>
                          </a:ln>
                          <a:solidFill>
                            <a:schemeClr val="tx1"/>
                          </a:solidFill>
                          <a:effectLst/>
                          <a:latin typeface="Arial" charset="0"/>
                          <a:cs typeface="Arial" charset="0"/>
                        </a:rPr>
                        <a:t>الذين سبقوا فرقدوا </a:t>
                      </a:r>
                      <a:r>
                        <a:rPr kumimoji="0" lang="ar-SA" altLang="zh-CN" sz="4300" b="0" i="0" u="none" strike="noStrike" cap="none" normalizeH="0" baseline="0" dirty="0" err="1">
                          <a:ln>
                            <a:noFill/>
                          </a:ln>
                          <a:solidFill>
                            <a:schemeClr val="tx1"/>
                          </a:solidFill>
                          <a:effectLst/>
                          <a:latin typeface="Arial" charset="0"/>
                          <a:cs typeface="Arial" charset="0"/>
                        </a:rPr>
                        <a:t>نيحهم</a:t>
                      </a:r>
                      <a:r>
                        <a:rPr kumimoji="0" lang="ar-SA" altLang="zh-CN" sz="4300" b="0" i="0" u="none" strike="noStrike" cap="none" normalizeH="0" baseline="0" dirty="0">
                          <a:ln>
                            <a:noFill/>
                          </a:ln>
                          <a:solidFill>
                            <a:schemeClr val="tx1"/>
                          </a:solidFill>
                          <a:effectLst/>
                          <a:latin typeface="Arial" charset="0"/>
                          <a:cs typeface="Arial" charset="0"/>
                        </a:rPr>
                        <a:t> المرضي اشفهم </a:t>
                      </a:r>
                      <a:r>
                        <a:rPr kumimoji="0" lang="ar-SA" altLang="zh-CN" sz="4300" b="0" i="0" u="none" strike="noStrike" cap="none" normalizeH="0" baseline="0" dirty="0" err="1">
                          <a:ln>
                            <a:noFill/>
                          </a:ln>
                          <a:solidFill>
                            <a:schemeClr val="tx1"/>
                          </a:solidFill>
                          <a:effectLst/>
                          <a:latin typeface="Arial" charset="0"/>
                          <a:cs typeface="Arial" charset="0"/>
                        </a:rPr>
                        <a:t>لانك</a:t>
                      </a:r>
                      <a:r>
                        <a:rPr kumimoji="0" lang="ar-SA" altLang="zh-CN" sz="4300" b="0" i="0" u="none" strike="noStrike" cap="none" normalizeH="0" baseline="0" dirty="0">
                          <a:ln>
                            <a:noFill/>
                          </a:ln>
                          <a:solidFill>
                            <a:schemeClr val="tx1"/>
                          </a:solidFill>
                          <a:effectLst/>
                          <a:latin typeface="Arial" charset="0"/>
                          <a:cs typeface="Arial" charset="0"/>
                        </a:rPr>
                        <a:t> </a:t>
                      </a:r>
                      <a:r>
                        <a:rPr kumimoji="0" lang="ar-SA" altLang="zh-CN" sz="4300" b="0" i="0" u="none" strike="noStrike" cap="none" normalizeH="0" baseline="0" dirty="0" err="1">
                          <a:ln>
                            <a:noFill/>
                          </a:ln>
                          <a:solidFill>
                            <a:schemeClr val="tx1"/>
                          </a:solidFill>
                          <a:effectLst/>
                          <a:latin typeface="Arial" charset="0"/>
                          <a:cs typeface="Arial" charset="0"/>
                        </a:rPr>
                        <a:t>انت</a:t>
                      </a:r>
                      <a:r>
                        <a:rPr kumimoji="0" lang="ar-SA" altLang="zh-CN" sz="4300" b="0" i="0" u="none" strike="noStrike" cap="none" normalizeH="0" baseline="0" dirty="0">
                          <a:ln>
                            <a:noFill/>
                          </a:ln>
                          <a:solidFill>
                            <a:schemeClr val="tx1"/>
                          </a:solidFill>
                          <a:effectLst/>
                          <a:latin typeface="Arial" charset="0"/>
                          <a:cs typeface="Arial" charset="0"/>
                        </a:rPr>
                        <a:t> هو حياتنا كلنا وخلاصنا كلنا ورجاؤنا كلنا وشفاؤنا كلنا وقيامتنا كلنا</a:t>
                      </a:r>
                      <a:r>
                        <a:rPr kumimoji="0" lang="en-CA" altLang="zh-CN" sz="4300" b="0" i="0" u="none" strike="noStrike" cap="none" normalizeH="0" baseline="0" dirty="0">
                          <a:ln>
                            <a:noFill/>
                          </a:ln>
                          <a:solidFill>
                            <a:schemeClr val="tx1"/>
                          </a:solidFill>
                          <a:effectLst/>
                          <a:latin typeface="Arial" charset="0"/>
                          <a:ea typeface="SimSun" pitchFamily="2" charset="-122"/>
                          <a:cs typeface="Arial" charset="0"/>
                        </a:rPr>
                        <a:t>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2687A468-F1D6-4600-AAC6-CAC3C529D041}"/>
              </a:ext>
            </a:extLst>
          </p:cNvPr>
          <p:cNvGraphicFramePr>
            <a:graphicFrameLocks noGrp="1"/>
          </p:cNvGraphicFramePr>
          <p:nvPr/>
        </p:nvGraphicFramePr>
        <p:xfrm>
          <a:off x="2044700" y="16779"/>
          <a:ext cx="8128000" cy="4165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752414572"/>
                    </a:ext>
                  </a:extLst>
                </a:gridCol>
              </a:tblGrid>
              <a:tr h="416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100" b="0" dirty="0">
                          <a:solidFill>
                            <a:schemeClr val="tx1"/>
                          </a:solidFill>
                        </a:rPr>
                        <a:t>Répons du psaume - En présence d’un père</a:t>
                      </a: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886054"/>
                  </a:ext>
                </a:extLst>
              </a:tr>
            </a:tbl>
          </a:graphicData>
        </a:graphic>
      </p:graphicFrame>
      <p:graphicFrame>
        <p:nvGraphicFramePr>
          <p:cNvPr id="9" name="Tableau 8">
            <a:extLst>
              <a:ext uri="{FF2B5EF4-FFF2-40B4-BE49-F238E27FC236}">
                <a16:creationId xmlns:a16="http://schemas.microsoft.com/office/drawing/2014/main" id="{8DB9BECD-DFEA-4E08-98B9-7487F4C152FB}"/>
              </a:ext>
            </a:extLst>
          </p:cNvPr>
          <p:cNvGraphicFramePr>
            <a:graphicFrameLocks noGrp="1"/>
          </p:cNvGraphicFramePr>
          <p:nvPr/>
        </p:nvGraphicFramePr>
        <p:xfrm>
          <a:off x="0" y="584200"/>
          <a:ext cx="12192000" cy="6350000"/>
        </p:xfrm>
        <a:graphic>
          <a:graphicData uri="http://schemas.openxmlformats.org/drawingml/2006/table">
            <a:tbl>
              <a:tblPr firstRow="1" bandRow="1">
                <a:tableStyleId>{2D5ABB26-0587-4C30-8999-92F81FD0307C}</a:tableStyleId>
              </a:tblPr>
              <a:tblGrid>
                <a:gridCol w="47752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352800">
                  <a:extLst>
                    <a:ext uri="{9D8B030D-6E8A-4147-A177-3AD203B41FA5}">
                      <a16:colId xmlns:a16="http://schemas.microsoft.com/office/drawing/2014/main" val="2127410635"/>
                    </a:ext>
                  </a:extLst>
                </a:gridCol>
              </a:tblGrid>
              <a:tr h="6350000">
                <a:tc>
                  <a:txBody>
                    <a:bodyPr/>
                    <a:lstStyle/>
                    <a:p>
                      <a:pPr algn="just"/>
                      <a:r>
                        <a:rPr lang="fr-FR" sz="3700" dirty="0" err="1">
                          <a:latin typeface="Coptic1" panose="020B0604020202020204"/>
                        </a:rPr>
                        <a:t>Marou</a:t>
                      </a:r>
                      <a:r>
                        <a:rPr lang="fr-FR" sz="3700" dirty="0">
                          <a:latin typeface="Coptic1" panose="020B0604020202020204"/>
                        </a:rPr>
                        <a:t>[</a:t>
                      </a:r>
                      <a:r>
                        <a:rPr lang="fr-FR" sz="3700" dirty="0" err="1">
                          <a:latin typeface="Coptic1" panose="020B0604020202020204"/>
                        </a:rPr>
                        <a:t>acf</a:t>
                      </a:r>
                      <a:r>
                        <a:rPr lang="fr-FR" sz="3700" baseline="0" dirty="0">
                          <a:latin typeface="Coptic1" panose="020B0604020202020204"/>
                        </a:rPr>
                        <a:t> </a:t>
                      </a:r>
                      <a:r>
                        <a:rPr lang="fr-FR" sz="3700" dirty="0" err="1">
                          <a:latin typeface="Coptic1" panose="020B0604020202020204"/>
                        </a:rPr>
                        <a:t>qen</a:t>
                      </a:r>
                      <a:endParaRPr lang="fr-FR" sz="3700" dirty="0">
                        <a:latin typeface="Coptic1" panose="020B0604020202020204"/>
                      </a:endParaRPr>
                    </a:p>
                    <a:p>
                      <a:pPr algn="just"/>
                      <a:r>
                        <a:rPr lang="fr-FR" sz="3700" dirty="0" err="1">
                          <a:latin typeface="Coptic1" panose="020B0604020202020204"/>
                        </a:rPr>
                        <a:t>tekk~l</a:t>
                      </a:r>
                      <a:r>
                        <a:rPr lang="fr-FR" sz="3700" dirty="0">
                          <a:latin typeface="Coptic1" panose="020B0604020202020204"/>
                        </a:rPr>
                        <a:t>/</a:t>
                      </a:r>
                      <a:r>
                        <a:rPr lang="fr-FR" sz="3700" dirty="0" err="1">
                          <a:latin typeface="Coptic1" panose="020B0604020202020204"/>
                        </a:rPr>
                        <a:t>cia</a:t>
                      </a:r>
                      <a:r>
                        <a:rPr lang="fr-FR" sz="3700" dirty="0">
                          <a:latin typeface="Coptic1" panose="020B0604020202020204"/>
                        </a:rPr>
                        <a:t> </a:t>
                      </a:r>
                      <a:r>
                        <a:rPr lang="fr-FR" sz="3700" dirty="0" err="1">
                          <a:latin typeface="Coptic1" panose="020B0604020202020204"/>
                        </a:rPr>
                        <a:t>n~te</a:t>
                      </a:r>
                      <a:r>
                        <a:rPr lang="fr-FR" sz="3700" baseline="0" dirty="0">
                          <a:latin typeface="Coptic1" panose="020B0604020202020204"/>
                        </a:rPr>
                        <a:t> </a:t>
                      </a:r>
                      <a:r>
                        <a:rPr lang="fr-FR" sz="3700" dirty="0" err="1">
                          <a:latin typeface="Coptic1" panose="020B0604020202020204"/>
                        </a:rPr>
                        <a:t>peflaoc</a:t>
                      </a:r>
                      <a:r>
                        <a:rPr lang="fr-FR" sz="3700" dirty="0">
                          <a:latin typeface="Coptic1" panose="020B0604020202020204"/>
                        </a:rPr>
                        <a:t>: </a:t>
                      </a:r>
                      <a:r>
                        <a:rPr lang="fr-FR" sz="3700" dirty="0" err="1">
                          <a:latin typeface="Coptic1" panose="020B0604020202020204"/>
                        </a:rPr>
                        <a:t>ouoh</a:t>
                      </a:r>
                      <a:r>
                        <a:rPr lang="fr-FR" sz="3700" dirty="0">
                          <a:latin typeface="Coptic1" panose="020B0604020202020204"/>
                        </a:rPr>
                        <a:t> </a:t>
                      </a:r>
                      <a:r>
                        <a:rPr lang="fr-FR" sz="3700" dirty="0" err="1">
                          <a:latin typeface="Coptic1" panose="020B0604020202020204"/>
                        </a:rPr>
                        <a:t>marouc~mou</a:t>
                      </a:r>
                      <a:r>
                        <a:rPr lang="fr-FR" sz="3700" dirty="0">
                          <a:latin typeface="Coptic1" panose="020B0604020202020204"/>
                        </a:rPr>
                        <a:t> </a:t>
                      </a:r>
                      <a:r>
                        <a:rPr lang="fr-FR" sz="3700" dirty="0" err="1">
                          <a:latin typeface="Coptic1" panose="020B0604020202020204"/>
                        </a:rPr>
                        <a:t>e~rof</a:t>
                      </a:r>
                      <a:r>
                        <a:rPr lang="fr-FR" sz="3700" baseline="0" dirty="0">
                          <a:latin typeface="Coptic1" panose="020B0604020202020204"/>
                        </a:rPr>
                        <a:t> </a:t>
                      </a:r>
                      <a:r>
                        <a:rPr lang="fr-FR" sz="3700" dirty="0">
                          <a:latin typeface="Coptic1" panose="020B0604020202020204"/>
                        </a:rPr>
                        <a:t>hi </a:t>
                      </a:r>
                      <a:r>
                        <a:rPr lang="fr-FR" sz="3700" dirty="0" err="1">
                          <a:latin typeface="Coptic1" panose="020B0604020202020204"/>
                        </a:rPr>
                        <a:t>t~kayedra</a:t>
                      </a:r>
                      <a:r>
                        <a:rPr lang="fr-FR" sz="3700" dirty="0">
                          <a:latin typeface="Coptic1" panose="020B0604020202020204"/>
                        </a:rPr>
                        <a:t> </a:t>
                      </a:r>
                      <a:r>
                        <a:rPr lang="fr-FR" sz="3700" dirty="0" err="1">
                          <a:latin typeface="Coptic1" panose="020B0604020202020204"/>
                        </a:rPr>
                        <a:t>n~te</a:t>
                      </a:r>
                      <a:r>
                        <a:rPr lang="fr-FR" sz="3700" dirty="0">
                          <a:latin typeface="Coptic1" panose="020B0604020202020204"/>
                        </a:rPr>
                        <a:t> </a:t>
                      </a:r>
                      <a:r>
                        <a:rPr lang="fr-FR" sz="3700" dirty="0" err="1">
                          <a:latin typeface="Coptic1" panose="020B0604020202020204"/>
                        </a:rPr>
                        <a:t>nip~recbuteroc</a:t>
                      </a:r>
                      <a:r>
                        <a:rPr lang="fr-FR" sz="3700" dirty="0">
                          <a:latin typeface="Coptic1" panose="020B0604020202020204"/>
                        </a:rPr>
                        <a:t>: je</a:t>
                      </a:r>
                      <a:r>
                        <a:rPr lang="fr-FR" sz="3700" baseline="0" dirty="0">
                          <a:latin typeface="Coptic1" panose="020B0604020202020204"/>
                        </a:rPr>
                        <a:t> </a:t>
                      </a:r>
                      <a:r>
                        <a:rPr lang="fr-FR" sz="3700" dirty="0" err="1">
                          <a:latin typeface="Coptic1" panose="020B0604020202020204"/>
                        </a:rPr>
                        <a:t>af,w</a:t>
                      </a:r>
                      <a:r>
                        <a:rPr lang="fr-FR" sz="3700" dirty="0">
                          <a:latin typeface="Coptic1" panose="020B0604020202020204"/>
                        </a:rPr>
                        <a:t> </a:t>
                      </a:r>
                      <a:r>
                        <a:rPr lang="fr-FR" sz="3700" dirty="0" err="1">
                          <a:latin typeface="Coptic1" panose="020B0604020202020204"/>
                        </a:rPr>
                        <a:t>n~oumetiwt</a:t>
                      </a:r>
                      <a:r>
                        <a:rPr lang="fr-FR" sz="3700" dirty="0">
                          <a:latin typeface="Coptic1" panose="020B0604020202020204"/>
                        </a:rPr>
                        <a:t> </a:t>
                      </a:r>
                      <a:r>
                        <a:rPr lang="fr-FR" sz="3700" dirty="0" err="1">
                          <a:latin typeface="Coptic1" panose="020B0604020202020204"/>
                        </a:rPr>
                        <a:t>m~v~r</a:t>
                      </a:r>
                      <a:r>
                        <a:rPr lang="fr-FR" sz="3700" dirty="0">
                          <a:latin typeface="Coptic1" panose="020B0604020202020204"/>
                        </a:rPr>
                        <a:t>/] </a:t>
                      </a:r>
                      <a:r>
                        <a:rPr lang="fr-FR" sz="3700" dirty="0" err="1">
                          <a:latin typeface="Coptic1" panose="020B0604020202020204"/>
                        </a:rPr>
                        <a:t>n~hane~cwou</a:t>
                      </a:r>
                      <a:r>
                        <a:rPr lang="fr-FR" sz="3700" dirty="0">
                          <a:latin typeface="Coptic1" panose="020B0604020202020204"/>
                        </a:rPr>
                        <a:t>: </a:t>
                      </a:r>
                      <a:r>
                        <a:rPr lang="fr-FR" sz="3700" dirty="0" err="1">
                          <a:latin typeface="Coptic1" panose="020B0604020202020204"/>
                        </a:rPr>
                        <a:t>eue~nau</a:t>
                      </a:r>
                      <a:r>
                        <a:rPr lang="fr-FR" sz="3700" dirty="0">
                          <a:latin typeface="Coptic1" panose="020B0604020202020204"/>
                        </a:rPr>
                        <a:t> </a:t>
                      </a:r>
                      <a:r>
                        <a:rPr lang="fr-FR" sz="3700" dirty="0" err="1">
                          <a:latin typeface="Coptic1" panose="020B0604020202020204"/>
                        </a:rPr>
                        <a:t>n~je</a:t>
                      </a:r>
                      <a:endParaRPr lang="fr-FR" sz="3700" dirty="0">
                        <a:latin typeface="Coptic1" panose="020B0604020202020204"/>
                      </a:endParaRPr>
                    </a:p>
                    <a:p>
                      <a:pPr algn="just"/>
                      <a:r>
                        <a:rPr lang="fr-FR" sz="3700" dirty="0">
                          <a:latin typeface="Coptic1" panose="020B0604020202020204"/>
                        </a:rPr>
                        <a:t>n/</a:t>
                      </a:r>
                      <a:r>
                        <a:rPr lang="fr-FR" sz="3700" dirty="0" err="1">
                          <a:latin typeface="Coptic1" panose="020B0604020202020204"/>
                        </a:rPr>
                        <a:t>e~tcoutwn</a:t>
                      </a:r>
                      <a:r>
                        <a:rPr lang="fr-FR" sz="3700" dirty="0">
                          <a:latin typeface="Coptic1" panose="020B0604020202020204"/>
                        </a:rPr>
                        <a:t> </a:t>
                      </a:r>
                      <a:r>
                        <a:rPr lang="fr-FR" sz="3700" dirty="0" err="1">
                          <a:latin typeface="Coptic1" panose="020B0604020202020204"/>
                        </a:rPr>
                        <a:t>ouoh</a:t>
                      </a:r>
                      <a:r>
                        <a:rPr lang="fr-FR" sz="3700" dirty="0">
                          <a:latin typeface="Coptic1" panose="020B0604020202020204"/>
                        </a:rPr>
                        <a:t> </a:t>
                      </a:r>
                      <a:r>
                        <a:rPr lang="fr-FR" sz="3700" dirty="0" err="1">
                          <a:latin typeface="Coptic1" panose="020B0604020202020204"/>
                        </a:rPr>
                        <a:t>eue~ounof</a:t>
                      </a:r>
                      <a:r>
                        <a:rPr lang="fr-FR" sz="3700" dirty="0">
                          <a:latin typeface="Coptic1" panose="020B0604020202020204"/>
                        </a:rPr>
                        <a:t>:</a:t>
                      </a:r>
                    </a:p>
                  </a:txBody>
                  <a:tcPr marL="121920" marR="121920"/>
                </a:tc>
                <a:tc>
                  <a:txBody>
                    <a:bodyPr/>
                    <a:lstStyle/>
                    <a:p>
                      <a:pPr algn="just"/>
                      <a:r>
                        <a:rPr lang="fr-FR" sz="3700" kern="1200" baseline="0" dirty="0">
                          <a:solidFill>
                            <a:schemeClr val="tx1"/>
                          </a:solidFill>
                          <a:latin typeface="+mn-lt"/>
                          <a:ea typeface="+mn-ea"/>
                          <a:cs typeface="+mn-cs"/>
                        </a:rPr>
                        <a:t>Qu’il l’élève sur son peuple et qu’il le bénisse sur des anciens</a:t>
                      </a:r>
                      <a:r>
                        <a:rPr lang="fr-FR" sz="3700" i="1" kern="1200" baseline="0" dirty="0">
                          <a:solidFill>
                            <a:schemeClr val="tx1"/>
                          </a:solidFill>
                          <a:latin typeface="+mn-lt"/>
                          <a:ea typeface="+mn-ea"/>
                          <a:cs typeface="+mn-cs"/>
                        </a:rPr>
                        <a:t> </a:t>
                      </a:r>
                      <a:r>
                        <a:rPr lang="fr-FR" sz="3700" kern="1200" baseline="0" dirty="0">
                          <a:solidFill>
                            <a:schemeClr val="tx1"/>
                          </a:solidFill>
                          <a:latin typeface="+mn-lt"/>
                          <a:ea typeface="+mn-ea"/>
                          <a:cs typeface="+mn-cs"/>
                        </a:rPr>
                        <a:t>car il a rendu la parenté comme les pâturages. Les hommes droit voient cela, et s’en réjouissent.</a:t>
                      </a:r>
                      <a:endParaRPr lang="fr-FR" sz="3700" dirty="0"/>
                    </a:p>
                  </a:txBody>
                  <a:tcPr marL="121920" marR="121920"/>
                </a:tc>
                <a:tc>
                  <a:txBody>
                    <a:bodyPr/>
                    <a:lstStyle/>
                    <a:p>
                      <a:pPr algn="just" rtl="1"/>
                      <a:r>
                        <a:rPr lang="ar-EG" sz="4300" b="0" i="0" u="none" strike="noStrike" kern="1200" baseline="0" dirty="0">
                          <a:solidFill>
                            <a:schemeClr val="tx1"/>
                          </a:solidFill>
                          <a:latin typeface="+mn-lt"/>
                          <a:ea typeface="+mn-ea"/>
                          <a:cs typeface="+mn-cs"/>
                        </a:rPr>
                        <a:t>فليرفعوه في كنيسة</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شعبه وليباركوه علي</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منابر الشيوخ </a:t>
                      </a:r>
                      <a:r>
                        <a:rPr lang="ar-EG" sz="4300" b="0" i="0" u="none" strike="noStrike" kern="1200" baseline="0" dirty="0" err="1">
                          <a:solidFill>
                            <a:schemeClr val="tx1"/>
                          </a:solidFill>
                          <a:latin typeface="+mn-lt"/>
                          <a:ea typeface="+mn-ea"/>
                          <a:cs typeface="+mn-cs"/>
                        </a:rPr>
                        <a:t>لأنة</a:t>
                      </a:r>
                      <a:endParaRPr lang="ar-EG" sz="4300" b="0" i="0" u="none" strike="noStrike" kern="1200" baseline="0" dirty="0">
                        <a:solidFill>
                          <a:schemeClr val="tx1"/>
                        </a:solidFill>
                        <a:latin typeface="+mn-lt"/>
                        <a:ea typeface="+mn-ea"/>
                        <a:cs typeface="+mn-cs"/>
                      </a:endParaRPr>
                    </a:p>
                    <a:p>
                      <a:pPr algn="just" rtl="1"/>
                      <a:r>
                        <a:rPr lang="ar-EG" sz="4300" b="0" i="0" u="none" strike="noStrike" kern="1200" baseline="0" dirty="0">
                          <a:solidFill>
                            <a:schemeClr val="tx1"/>
                          </a:solidFill>
                          <a:latin typeface="+mn-lt"/>
                          <a:ea typeface="+mn-ea"/>
                          <a:cs typeface="+mn-cs"/>
                        </a:rPr>
                        <a:t>جعل أبوة مثل الخراف.</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يُبصِرُ المستقيمون</a:t>
                      </a:r>
                      <a:r>
                        <a:rPr lang="fr-FR" sz="4300" b="0" i="0" u="none" strike="noStrike" kern="1200" baseline="0" dirty="0">
                          <a:solidFill>
                            <a:schemeClr val="tx1"/>
                          </a:solidFill>
                          <a:latin typeface="+mn-lt"/>
                          <a:ea typeface="+mn-ea"/>
                          <a:cs typeface="+mn-cs"/>
                        </a:rPr>
                        <a:t> </a:t>
                      </a:r>
                      <a:r>
                        <a:rPr lang="ar-EG" sz="4300" b="0" i="0" u="none" strike="noStrike" kern="1200" baseline="0" dirty="0">
                          <a:solidFill>
                            <a:schemeClr val="tx1"/>
                          </a:solidFill>
                          <a:latin typeface="+mn-lt"/>
                          <a:ea typeface="+mn-ea"/>
                          <a:cs typeface="+mn-cs"/>
                        </a:rPr>
                        <a:t>ويفرحون</a:t>
                      </a:r>
                      <a:endParaRPr lang="fr-FR" sz="4800" dirty="0"/>
                    </a:p>
                  </a:txBody>
                  <a:tcPr marL="121920" marR="12192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5096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09346" name="Group 2"/>
          <p:cNvGraphicFramePr>
            <a:graphicFrameLocks noGrp="1"/>
          </p:cNvGraphicFramePr>
          <p:nvPr>
            <p:ph type="tbl" idx="1"/>
          </p:nvPr>
        </p:nvGraphicFramePr>
        <p:xfrm>
          <a:off x="0" y="832607"/>
          <a:ext cx="12192000" cy="5989320"/>
        </p:xfrm>
        <a:graphic>
          <a:graphicData uri="http://schemas.openxmlformats.org/drawingml/2006/table">
            <a:tbl>
              <a:tblPr/>
              <a:tblGrid>
                <a:gridCol w="4168205">
                  <a:extLst>
                    <a:ext uri="{9D8B030D-6E8A-4147-A177-3AD203B41FA5}">
                      <a16:colId xmlns:a16="http://schemas.microsoft.com/office/drawing/2014/main" val="20000"/>
                    </a:ext>
                  </a:extLst>
                </a:gridCol>
                <a:gridCol w="4480820">
                  <a:extLst>
                    <a:ext uri="{9D8B030D-6E8A-4147-A177-3AD203B41FA5}">
                      <a16:colId xmlns:a16="http://schemas.microsoft.com/office/drawing/2014/main" val="20001"/>
                    </a:ext>
                  </a:extLst>
                </a:gridCol>
                <a:gridCol w="3542975">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K~c~marwout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a~l</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ywc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Pekiwt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n~a~gayoc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Pip~neuma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eyouab</a:t>
                      </a:r>
                      <a:r>
                        <a:rPr kumimoji="0" lang="en-US" sz="4300" b="0" i="0" u="none" strike="noStrike" cap="none" normalizeH="0" baseline="0" dirty="0">
                          <a:ln>
                            <a:noFill/>
                          </a:ln>
                          <a:solidFill>
                            <a:schemeClr val="tx1"/>
                          </a:solidFill>
                          <a:effectLst/>
                          <a:latin typeface="Coptic1" pitchFamily="2" charset="0"/>
                          <a:cs typeface="Arial" charset="0"/>
                        </a:rPr>
                        <a:t>: je </a:t>
                      </a:r>
                      <a:r>
                        <a:rPr kumimoji="0" lang="en-US" sz="4300" b="0" i="0" u="none" strike="noStrike" cap="none" normalizeH="0" baseline="0" dirty="0" err="1">
                          <a:ln>
                            <a:noFill/>
                          </a:ln>
                          <a:solidFill>
                            <a:schemeClr val="tx1"/>
                          </a:solidFill>
                          <a:effectLst/>
                          <a:latin typeface="Coptic1" pitchFamily="2" charset="0"/>
                          <a:cs typeface="Arial" charset="0"/>
                        </a:rPr>
                        <a:t>aki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aktwnk</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akcw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nai</a:t>
                      </a:r>
                      <a:r>
                        <a:rPr kumimoji="0" lang="en-US" sz="4300" b="0" i="0" u="none" strike="noStrike" cap="none" normalizeH="0" baseline="0" dirty="0">
                          <a:ln>
                            <a:noFill/>
                          </a:ln>
                          <a:solidFill>
                            <a:schemeClr val="tx1"/>
                          </a:solidFill>
                          <a:effectLst/>
                          <a:latin typeface="Coptic1" pitchFamily="2" charset="0"/>
                          <a:cs typeface="Arial" charset="0"/>
                        </a:rPr>
                        <a:t> nan.</a:t>
                      </a:r>
                    </a:p>
                  </a:txBody>
                  <a:tcPr marL="121920" marR="121920" horzOverflow="overflow">
                    <a:lnL>
                      <a:noFill/>
                    </a:lnL>
                    <a:lnR>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Bénis es-tu en vérité, avec ton Père très bon, et l’Esprit-Saint, car tu vins (ressuscita) et nous sauvas.</a:t>
                      </a:r>
                    </a:p>
                  </a:txBody>
                  <a:tcPr marL="121920" marR="121920" horzOverflow="overflow">
                    <a:lnL>
                      <a:noFill/>
                    </a:lnL>
                    <a:lnR>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مُبَاركٌ أنتَ بالحقيقة مع أبيكَ الصالح والروح القدس     لأنكَ </a:t>
                      </a:r>
                      <a:r>
                        <a:rPr kumimoji="0" lang="en-US"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أتيت (قمت) وخلصتنا.</a:t>
                      </a:r>
                      <a:r>
                        <a:rPr kumimoji="0" lang="en-US" sz="43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4" name="Tableau 3">
            <a:extLst>
              <a:ext uri="{FF2B5EF4-FFF2-40B4-BE49-F238E27FC236}">
                <a16:creationId xmlns:a16="http://schemas.microsoft.com/office/drawing/2014/main" id="{A3E7A09A-B89D-4A04-AFCB-28B7AC1DF89E}"/>
              </a:ext>
            </a:extLst>
          </p:cNvPr>
          <p:cNvGraphicFramePr>
            <a:graphicFrameLocks noGrp="1"/>
          </p:cNvGraphicFramePr>
          <p:nvPr/>
        </p:nvGraphicFramePr>
        <p:xfrm>
          <a:off x="2432809" y="54929"/>
          <a:ext cx="7326385" cy="457200"/>
        </p:xfrm>
        <a:graphic>
          <a:graphicData uri="http://schemas.openxmlformats.org/drawingml/2006/table">
            <a:tbl>
              <a:tblPr firstRow="1" bandRow="1">
                <a:tableStyleId>{2D5ABB26-0587-4C30-8999-92F81FD0307C}</a:tableStyleId>
              </a:tblPr>
              <a:tblGrid>
                <a:gridCol w="7326385">
                  <a:extLst>
                    <a:ext uri="{9D8B030D-6E8A-4147-A177-3AD203B41FA5}">
                      <a16:colId xmlns:a16="http://schemas.microsoft.com/office/drawing/2014/main" val="3736183602"/>
                    </a:ext>
                  </a:extLst>
                </a:gridCol>
              </a:tblGrid>
              <a:tr h="457200">
                <a:tc>
                  <a:txBody>
                    <a:bodyPr/>
                    <a:lstStyle/>
                    <a:p>
                      <a:pPr algn="ctr"/>
                      <a:r>
                        <a:rPr lang="fr-FR" sz="2400" dirty="0"/>
                        <a:t>Entrée de l’Evêque - </a:t>
                      </a:r>
                      <a:r>
                        <a:rPr kumimoji="0" lang="en-US" sz="2400" b="0" i="0" u="none" strike="noStrike" cap="none" normalizeH="0" baseline="0" dirty="0" err="1">
                          <a:ln>
                            <a:noFill/>
                          </a:ln>
                          <a:solidFill>
                            <a:schemeClr val="tx1"/>
                          </a:solidFill>
                          <a:effectLst/>
                          <a:latin typeface="Coptic1" pitchFamily="2" charset="0"/>
                          <a:cs typeface="Arial" charset="0"/>
                        </a:rPr>
                        <a:t>K~c~marwout</a:t>
                      </a:r>
                      <a:r>
                        <a:rPr kumimoji="0" lang="en-US" sz="2400" b="0" i="0" u="none" strike="noStrike" cap="none" normalizeH="0" baseline="0" dirty="0">
                          <a:ln>
                            <a:noFill/>
                          </a:ln>
                          <a:solidFill>
                            <a:schemeClr val="tx1"/>
                          </a:solidFill>
                          <a:effectLst/>
                          <a:latin typeface="Coptic1" pitchFamily="2" charset="0"/>
                          <a:cs typeface="Arial" charset="0"/>
                        </a:rPr>
                        <a:t> </a:t>
                      </a:r>
                      <a:endParaRPr lang="fr-FR" sz="24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070541"/>
                  </a:ext>
                </a:extLst>
              </a:tr>
            </a:tbl>
          </a:graphicData>
        </a:graphic>
      </p:graphicFrame>
    </p:spTree>
    <p:extLst>
      <p:ext uri="{BB962C8B-B14F-4D97-AF65-F5344CB8AC3E}">
        <p14:creationId xmlns:p14="http://schemas.microsoft.com/office/powerpoint/2010/main" val="264450565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1001DFD2-F7ED-43BB-B80A-2DCF4819C148}"/>
              </a:ext>
            </a:extLst>
          </p:cNvPr>
          <p:cNvGraphicFramePr>
            <a:graphicFrameLocks noGrp="1"/>
          </p:cNvGraphicFramePr>
          <p:nvPr/>
        </p:nvGraphicFramePr>
        <p:xfrm>
          <a:off x="3" y="146996"/>
          <a:ext cx="12191997" cy="5989320"/>
        </p:xfrm>
        <a:graphic>
          <a:graphicData uri="http://schemas.openxmlformats.org/drawingml/2006/table">
            <a:tbl>
              <a:tblPr firstRow="1" bandRow="1">
                <a:tableStyleId>{2D5ABB26-0587-4C30-8999-92F81FD0307C}</a:tableStyleId>
              </a:tblPr>
              <a:tblGrid>
                <a:gridCol w="4565512">
                  <a:extLst>
                    <a:ext uri="{9D8B030D-6E8A-4147-A177-3AD203B41FA5}">
                      <a16:colId xmlns:a16="http://schemas.microsoft.com/office/drawing/2014/main" val="221178946"/>
                    </a:ext>
                  </a:extLst>
                </a:gridCol>
                <a:gridCol w="4210996">
                  <a:extLst>
                    <a:ext uri="{9D8B030D-6E8A-4147-A177-3AD203B41FA5}">
                      <a16:colId xmlns:a16="http://schemas.microsoft.com/office/drawing/2014/main" val="2585356122"/>
                    </a:ext>
                  </a:extLst>
                </a:gridCol>
                <a:gridCol w="3415489">
                  <a:extLst>
                    <a:ext uri="{9D8B030D-6E8A-4147-A177-3AD203B41FA5}">
                      <a16:colId xmlns:a16="http://schemas.microsoft.com/office/drawing/2014/main" val="4011658394"/>
                    </a:ext>
                  </a:extLst>
                </a:gridCol>
              </a:tblGrid>
              <a:tr h="5943600">
                <a:tc>
                  <a:txBody>
                    <a:bodyPr/>
                    <a:lstStyle/>
                    <a:p>
                      <a:pPr algn="just"/>
                      <a:r>
                        <a:rPr lang="fr-FR" sz="4800" dirty="0" err="1">
                          <a:latin typeface="Coptic1" panose="020B0604020202020204"/>
                        </a:rPr>
                        <a:t>Afwrk</a:t>
                      </a:r>
                      <a:r>
                        <a:rPr lang="fr-FR" sz="4800" dirty="0">
                          <a:latin typeface="Coptic1" panose="020B0604020202020204"/>
                        </a:rPr>
                        <a:t> </a:t>
                      </a:r>
                      <a:r>
                        <a:rPr lang="fr-FR" sz="4800" dirty="0" err="1">
                          <a:latin typeface="Coptic1" panose="020B0604020202020204"/>
                        </a:rPr>
                        <a:t>n~je</a:t>
                      </a:r>
                      <a:r>
                        <a:rPr lang="fr-FR" sz="4800" dirty="0">
                          <a:latin typeface="Coptic1" panose="020B0604020202020204"/>
                        </a:rPr>
                        <a:t> </a:t>
                      </a:r>
                      <a:r>
                        <a:rPr lang="fr-FR" sz="4800" dirty="0" err="1">
                          <a:latin typeface="Coptic1" panose="020B0604020202020204"/>
                        </a:rPr>
                        <a:t>Po#c</a:t>
                      </a:r>
                      <a:r>
                        <a:rPr lang="fr-FR" sz="4800" dirty="0">
                          <a:latin typeface="Coptic1" panose="020B0604020202020204"/>
                        </a:rPr>
                        <a:t># </a:t>
                      </a:r>
                      <a:r>
                        <a:rPr lang="fr-FR" sz="4800" dirty="0" err="1">
                          <a:latin typeface="Coptic1" panose="020B0604020202020204"/>
                        </a:rPr>
                        <a:t>ouoh</a:t>
                      </a:r>
                      <a:r>
                        <a:rPr lang="fr-FR" sz="4800" dirty="0">
                          <a:latin typeface="Coptic1" panose="020B0604020202020204"/>
                        </a:rPr>
                        <a:t> </a:t>
                      </a:r>
                      <a:r>
                        <a:rPr lang="fr-FR" sz="4800" dirty="0" err="1">
                          <a:latin typeface="Coptic1" panose="020B0604020202020204"/>
                        </a:rPr>
                        <a:t>n~nefouwm</a:t>
                      </a:r>
                      <a:r>
                        <a:rPr lang="fr-FR" sz="4800" dirty="0">
                          <a:latin typeface="Coptic1" panose="020B0604020202020204"/>
                        </a:rPr>
                        <a:t> </a:t>
                      </a:r>
                      <a:r>
                        <a:rPr lang="fr-FR" sz="4800" dirty="0" err="1">
                          <a:latin typeface="Coptic1" panose="020B0604020202020204"/>
                        </a:rPr>
                        <a:t>n~h~y</a:t>
                      </a:r>
                      <a:r>
                        <a:rPr lang="fr-FR" sz="4800" dirty="0">
                          <a:latin typeface="Coptic1" panose="020B0604020202020204"/>
                        </a:rPr>
                        <a:t>/f: je </a:t>
                      </a:r>
                      <a:r>
                        <a:rPr lang="fr-FR" sz="4800" dirty="0" err="1">
                          <a:latin typeface="Coptic1" panose="020B0604020202020204"/>
                        </a:rPr>
                        <a:t>n~yok</a:t>
                      </a:r>
                      <a:r>
                        <a:rPr lang="fr-FR" sz="4800" dirty="0">
                          <a:latin typeface="Coptic1" panose="020B0604020202020204"/>
                        </a:rPr>
                        <a:t> </a:t>
                      </a:r>
                      <a:r>
                        <a:rPr lang="fr-FR" sz="4800" dirty="0" err="1">
                          <a:latin typeface="Coptic1" panose="020B0604020202020204"/>
                        </a:rPr>
                        <a:t>pe</a:t>
                      </a:r>
                      <a:r>
                        <a:rPr lang="fr-FR" sz="4800" dirty="0">
                          <a:latin typeface="Coptic1" panose="020B0604020202020204"/>
                        </a:rPr>
                        <a:t> </a:t>
                      </a:r>
                      <a:r>
                        <a:rPr lang="fr-FR" sz="4800" dirty="0" err="1">
                          <a:latin typeface="Coptic1" panose="020B0604020202020204"/>
                        </a:rPr>
                        <a:t>v~ou</a:t>
                      </a:r>
                      <a:r>
                        <a:rPr lang="fr-FR" sz="4800" dirty="0">
                          <a:latin typeface="Coptic1" panose="020B0604020202020204"/>
                        </a:rPr>
                        <a:t>/b sa </a:t>
                      </a:r>
                      <a:r>
                        <a:rPr lang="fr-FR" sz="4800" dirty="0" err="1">
                          <a:latin typeface="Coptic1" panose="020B0604020202020204"/>
                        </a:rPr>
                        <a:t>e~neh</a:t>
                      </a:r>
                      <a:r>
                        <a:rPr lang="fr-FR" sz="4800" dirty="0">
                          <a:latin typeface="Coptic1" panose="020B0604020202020204"/>
                        </a:rPr>
                        <a:t>: kata </a:t>
                      </a:r>
                      <a:r>
                        <a:rPr lang="fr-FR" sz="4800" dirty="0" err="1">
                          <a:latin typeface="Coptic1" panose="020B0604020202020204"/>
                        </a:rPr>
                        <a:t>t~taxic</a:t>
                      </a:r>
                      <a:r>
                        <a:rPr lang="fr-FR" sz="4800" baseline="0" dirty="0">
                          <a:latin typeface="Coptic1" panose="020B0604020202020204"/>
                        </a:rPr>
                        <a:t> </a:t>
                      </a:r>
                      <a:r>
                        <a:rPr lang="fr-FR" sz="4800" dirty="0" err="1">
                          <a:latin typeface="Coptic1" panose="020B0604020202020204"/>
                        </a:rPr>
                        <a:t>m~Mel,icedek</a:t>
                      </a:r>
                      <a:r>
                        <a:rPr lang="fr-FR" sz="4800" dirty="0">
                          <a:latin typeface="Coptic1" panose="020B0604020202020204"/>
                        </a:rPr>
                        <a:t>. </a:t>
                      </a:r>
                    </a:p>
                  </a:txBody>
                  <a:tcPr marL="121920" marR="121920"/>
                </a:tc>
                <a:tc>
                  <a:txBody>
                    <a:bodyPr/>
                    <a:lstStyle/>
                    <a:p>
                      <a:pPr algn="just"/>
                      <a:r>
                        <a:rPr lang="fr-FR" sz="4300" kern="1200" baseline="0" dirty="0">
                          <a:solidFill>
                            <a:schemeClr val="tx1"/>
                          </a:solidFill>
                          <a:latin typeface="+mn-lt"/>
                          <a:ea typeface="+mn-ea"/>
                          <a:cs typeface="+mn-cs"/>
                        </a:rPr>
                        <a:t>Le Seigneur l’a juré et il ne se repentira pas que tu es prêtre éternellement selon le rite de Melchisédech. Alléluia</a:t>
                      </a:r>
                    </a:p>
                    <a:p>
                      <a:pPr algn="just"/>
                      <a:endParaRPr lang="fr-FR" sz="4300" dirty="0"/>
                    </a:p>
                  </a:txBody>
                  <a:tcPr marL="121920" marR="121920"/>
                </a:tc>
                <a:tc>
                  <a:txBody>
                    <a:bodyPr/>
                    <a:lstStyle/>
                    <a:p>
                      <a:pPr algn="just" rtl="1"/>
                      <a:r>
                        <a:rPr lang="ar-EG" sz="4800" b="0" i="0" u="none" strike="noStrike" kern="1200" baseline="0" dirty="0">
                          <a:solidFill>
                            <a:schemeClr val="tx1"/>
                          </a:solidFill>
                          <a:latin typeface="+mn-lt"/>
                          <a:ea typeface="+mn-ea"/>
                          <a:cs typeface="+mn-cs"/>
                        </a:rPr>
                        <a:t>أقسم الرب و لن يندم</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أنك أنت هو الكاهن</a:t>
                      </a:r>
                      <a:r>
                        <a:rPr lang="fr-FR" sz="4800" b="0" i="0" u="none" strike="noStrike" kern="1200" baseline="0" dirty="0">
                          <a:solidFill>
                            <a:schemeClr val="tx1"/>
                          </a:solidFill>
                          <a:latin typeface="+mn-lt"/>
                          <a:ea typeface="+mn-ea"/>
                          <a:cs typeface="+mn-cs"/>
                        </a:rPr>
                        <a:t> </a:t>
                      </a:r>
                      <a:r>
                        <a:rPr lang="ar-EG" sz="4800" b="0" i="0" u="none" strike="noStrike" kern="1200" baseline="0" dirty="0">
                          <a:solidFill>
                            <a:schemeClr val="tx1"/>
                          </a:solidFill>
                          <a:latin typeface="+mn-lt"/>
                          <a:ea typeface="+mn-ea"/>
                          <a:cs typeface="+mn-cs"/>
                        </a:rPr>
                        <a:t>إلي الأبد علي طقس</a:t>
                      </a:r>
                      <a:r>
                        <a:rPr lang="fr-FR" sz="4800" b="0" i="0" u="none" strike="noStrike" kern="1200" baseline="0" dirty="0">
                          <a:solidFill>
                            <a:schemeClr val="tx1"/>
                          </a:solidFill>
                          <a:latin typeface="+mn-lt"/>
                          <a:ea typeface="+mn-ea"/>
                          <a:cs typeface="+mn-cs"/>
                        </a:rPr>
                        <a:t> </a:t>
                      </a:r>
                      <a:r>
                        <a:rPr lang="ar-EG" sz="4800" b="0" i="0" u="none" strike="noStrike" kern="1200" baseline="0" dirty="0" err="1">
                          <a:solidFill>
                            <a:schemeClr val="tx1"/>
                          </a:solidFill>
                          <a:latin typeface="+mn-lt"/>
                          <a:ea typeface="+mn-ea"/>
                          <a:cs typeface="+mn-cs"/>
                        </a:rPr>
                        <a:t>ملشيصادق</a:t>
                      </a:r>
                      <a:endParaRPr lang="fr-FR" sz="4800" b="0" i="0" u="none" strike="noStrike" kern="1200" baseline="0" dirty="0">
                        <a:solidFill>
                          <a:schemeClr val="tx1"/>
                        </a:solidFill>
                        <a:latin typeface="+mn-lt"/>
                        <a:ea typeface="+mn-ea"/>
                        <a:cs typeface="+mn-cs"/>
                      </a:endParaRPr>
                    </a:p>
                    <a:p>
                      <a:pPr algn="just" rtl="1"/>
                      <a:r>
                        <a:rPr kumimoji="0" lang="ar-SA" sz="4800" b="0" i="0" u="none" strike="noStrike" cap="none" normalizeH="0" baseline="0" dirty="0" err="1">
                          <a:ln>
                            <a:noFill/>
                          </a:ln>
                          <a:solidFill>
                            <a:schemeClr val="tx1"/>
                          </a:solidFill>
                          <a:effectLst/>
                          <a:latin typeface="Arial" charset="0"/>
                          <a:cs typeface="Arial" charset="0"/>
                        </a:rPr>
                        <a:t>هلليلويا</a:t>
                      </a:r>
                      <a:endParaRPr lang="fr-FR" sz="4800" b="0" i="0" u="none" strike="noStrike" kern="1200" baseline="0" dirty="0">
                        <a:solidFill>
                          <a:schemeClr val="tx1"/>
                        </a:solidFill>
                        <a:latin typeface="+mn-lt"/>
                        <a:ea typeface="+mn-ea"/>
                        <a:cs typeface="+mn-cs"/>
                      </a:endParaRPr>
                    </a:p>
                  </a:txBody>
                  <a:tcPr marL="121920" marR="121920"/>
                </a:tc>
                <a:extLst>
                  <a:ext uri="{0D108BD9-81ED-4DB2-BD59-A6C34878D82A}">
                    <a16:rowId xmlns:a16="http://schemas.microsoft.com/office/drawing/2014/main" val="3019116063"/>
                  </a:ext>
                </a:extLst>
              </a:tr>
            </a:tbl>
          </a:graphicData>
        </a:graphic>
      </p:graphicFrame>
    </p:spTree>
    <p:extLst>
      <p:ext uri="{BB962C8B-B14F-4D97-AF65-F5344CB8AC3E}">
        <p14:creationId xmlns:p14="http://schemas.microsoft.com/office/powerpoint/2010/main" val="30067150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3221A888-F20E-4558-9BD8-5A4BCA0FAE91}"/>
              </a:ext>
            </a:extLst>
          </p:cNvPr>
          <p:cNvGraphicFramePr>
            <a:graphicFrameLocks noGrp="1"/>
          </p:cNvGraphicFramePr>
          <p:nvPr/>
        </p:nvGraphicFramePr>
        <p:xfrm>
          <a:off x="0" y="8467"/>
          <a:ext cx="12192000" cy="6797040"/>
        </p:xfrm>
        <a:graphic>
          <a:graphicData uri="http://schemas.openxmlformats.org/drawingml/2006/table">
            <a:tbl>
              <a:tblPr firstRow="1" bandRow="1">
                <a:tableStyleId>{2D5ABB26-0587-4C30-8999-92F81FD0307C}</a:tableStyleId>
              </a:tblPr>
              <a:tblGrid>
                <a:gridCol w="4479047">
                  <a:extLst>
                    <a:ext uri="{9D8B030D-6E8A-4147-A177-3AD203B41FA5}">
                      <a16:colId xmlns:a16="http://schemas.microsoft.com/office/drawing/2014/main" val="221178946"/>
                    </a:ext>
                  </a:extLst>
                </a:gridCol>
                <a:gridCol w="4150468">
                  <a:extLst>
                    <a:ext uri="{9D8B030D-6E8A-4147-A177-3AD203B41FA5}">
                      <a16:colId xmlns:a16="http://schemas.microsoft.com/office/drawing/2014/main" val="2585356122"/>
                    </a:ext>
                  </a:extLst>
                </a:gridCol>
                <a:gridCol w="3562485">
                  <a:extLst>
                    <a:ext uri="{9D8B030D-6E8A-4147-A177-3AD203B41FA5}">
                      <a16:colId xmlns:a16="http://schemas.microsoft.com/office/drawing/2014/main" val="4011658394"/>
                    </a:ext>
                  </a:extLst>
                </a:gridCol>
              </a:tblGrid>
              <a:tr h="6797040">
                <a:tc>
                  <a:txBody>
                    <a:bodyPr/>
                    <a:lstStyle/>
                    <a:p>
                      <a:pPr algn="just"/>
                      <a:r>
                        <a:rPr lang="fr-FR" sz="4000" dirty="0" err="1">
                          <a:latin typeface="Coptic1" panose="020B0604020202020204"/>
                        </a:rPr>
                        <a:t>Po#c</a:t>
                      </a:r>
                      <a:r>
                        <a:rPr lang="fr-FR" sz="4000" dirty="0">
                          <a:latin typeface="Coptic1" panose="020B0604020202020204"/>
                        </a:rPr>
                        <a:t># </a:t>
                      </a:r>
                      <a:r>
                        <a:rPr lang="fr-FR" sz="4000" dirty="0" err="1">
                          <a:latin typeface="Coptic1" panose="020B0604020202020204"/>
                        </a:rPr>
                        <a:t>caouinam</a:t>
                      </a:r>
                      <a:r>
                        <a:rPr lang="fr-FR" sz="4000" dirty="0">
                          <a:latin typeface="Coptic1" panose="020B0604020202020204"/>
                        </a:rPr>
                        <a:t> </a:t>
                      </a:r>
                      <a:r>
                        <a:rPr lang="fr-FR" sz="4000" dirty="0" err="1">
                          <a:latin typeface="Coptic1" panose="020B0604020202020204"/>
                        </a:rPr>
                        <a:t>m~mok</a:t>
                      </a:r>
                      <a:r>
                        <a:rPr lang="fr-FR" sz="4000" dirty="0">
                          <a:latin typeface="Coptic1" panose="020B0604020202020204"/>
                        </a:rPr>
                        <a:t> </a:t>
                      </a:r>
                      <a:r>
                        <a:rPr lang="fr-FR" sz="4000" dirty="0" err="1">
                          <a:latin typeface="Coptic1" panose="020B0604020202020204"/>
                        </a:rPr>
                        <a:t>peniwt</a:t>
                      </a:r>
                      <a:r>
                        <a:rPr lang="fr-FR" sz="4000" dirty="0">
                          <a:latin typeface="Coptic1" panose="020B0604020202020204"/>
                        </a:rPr>
                        <a:t> </a:t>
                      </a:r>
                      <a:r>
                        <a:rPr lang="fr-FR" sz="4000" dirty="0" err="1">
                          <a:latin typeface="Coptic1" panose="020B0604020202020204"/>
                        </a:rPr>
                        <a:t>eyouab</a:t>
                      </a:r>
                      <a:r>
                        <a:rPr lang="fr-FR" sz="4000" baseline="0" dirty="0">
                          <a:latin typeface="Coptic1" panose="020B0604020202020204"/>
                        </a:rPr>
                        <a:t> </a:t>
                      </a:r>
                      <a:r>
                        <a:rPr lang="fr-FR" sz="4000" dirty="0" err="1">
                          <a:latin typeface="Coptic1" panose="020B0604020202020204"/>
                        </a:rPr>
                        <a:t>m~patiar</a:t>
                      </a:r>
                      <a:r>
                        <a:rPr lang="fr-FR" sz="4000" dirty="0">
                          <a:latin typeface="Coptic1" panose="020B0604020202020204"/>
                        </a:rPr>
                        <a:t>,/c papa </a:t>
                      </a:r>
                      <a:r>
                        <a:rPr lang="fr-FR" sz="4000" dirty="0" err="1">
                          <a:latin typeface="Coptic1" panose="020B0604020202020204"/>
                        </a:rPr>
                        <a:t>abba</a:t>
                      </a:r>
                      <a:r>
                        <a:rPr lang="fr-FR" sz="4000" dirty="0">
                          <a:latin typeface="Coptic1" panose="020B0604020202020204"/>
                        </a:rPr>
                        <a:t> </a:t>
                      </a:r>
                      <a:r>
                        <a:rPr lang="fr-FR" sz="4000" dirty="0" err="1">
                          <a:latin typeface="Coptic1" panose="020B0604020202020204"/>
                        </a:rPr>
                        <a:t>Tawadroc</a:t>
                      </a:r>
                      <a:r>
                        <a:rPr lang="fr-FR" sz="4000" dirty="0">
                          <a:latin typeface="Coptic1" panose="020B0604020202020204"/>
                        </a:rPr>
                        <a:t> </a:t>
                      </a:r>
                      <a:r>
                        <a:rPr lang="fr-FR" sz="4000" dirty="0" err="1">
                          <a:latin typeface="Coptic1" panose="020B0604020202020204"/>
                        </a:rPr>
                        <a:t>pimah</a:t>
                      </a:r>
                      <a:r>
                        <a:rPr lang="fr-FR" sz="4000" dirty="0">
                          <a:latin typeface="Coptic1" panose="020B0604020202020204"/>
                        </a:rPr>
                        <a:t> </a:t>
                      </a:r>
                      <a:r>
                        <a:rPr lang="fr-FR" sz="4000" dirty="0" err="1">
                          <a:latin typeface="Coptic1" panose="020B0604020202020204"/>
                        </a:rPr>
                        <a:t>c~nau</a:t>
                      </a:r>
                      <a:r>
                        <a:rPr lang="fr-FR" sz="4000" dirty="0">
                          <a:latin typeface="Coptic1" panose="020B0604020202020204"/>
                        </a:rPr>
                        <a:t>.</a:t>
                      </a:r>
                      <a:r>
                        <a:rPr lang="fr-FR" sz="4000" baseline="0" dirty="0">
                          <a:latin typeface="Coptic1" panose="020B0604020202020204"/>
                        </a:rPr>
                        <a:t> Nem </a:t>
                      </a:r>
                      <a:r>
                        <a:rPr lang="fr-FR" sz="4000" baseline="0" dirty="0" err="1">
                          <a:latin typeface="Coptic1" panose="020B0604020202020204"/>
                        </a:rPr>
                        <a:t>peniwt</a:t>
                      </a:r>
                      <a:r>
                        <a:rPr lang="fr-FR" sz="4000" baseline="0" dirty="0">
                          <a:latin typeface="Coptic1" panose="020B0604020202020204"/>
                        </a:rPr>
                        <a:t> </a:t>
                      </a:r>
                      <a:r>
                        <a:rPr lang="fr-FR" sz="4000" baseline="0" dirty="0" err="1">
                          <a:latin typeface="Coptic1" panose="020B0604020202020204"/>
                        </a:rPr>
                        <a:t>n~e~pickopoc</a:t>
                      </a:r>
                      <a:r>
                        <a:rPr lang="fr-FR" sz="4000" baseline="0" dirty="0">
                          <a:latin typeface="Coptic1" panose="020B0604020202020204"/>
                        </a:rPr>
                        <a:t> </a:t>
                      </a:r>
                      <a:r>
                        <a:rPr lang="fr-FR" sz="4000" baseline="0" dirty="0" err="1">
                          <a:latin typeface="Coptic1" panose="020B0604020202020204"/>
                        </a:rPr>
                        <a:t>abba</a:t>
                      </a:r>
                      <a:r>
                        <a:rPr lang="fr-FR" sz="4000" baseline="0" dirty="0">
                          <a:latin typeface="Coptic1" panose="020B0604020202020204"/>
                        </a:rPr>
                        <a:t> Mark.</a:t>
                      </a:r>
                      <a:r>
                        <a:rPr lang="fr-FR" sz="4000" dirty="0">
                          <a:latin typeface="Coptic1" panose="020B0604020202020204"/>
                        </a:rPr>
                        <a:t> </a:t>
                      </a:r>
                      <a:r>
                        <a:rPr lang="fr-FR" sz="4000" dirty="0" err="1">
                          <a:latin typeface="Coptic1" panose="020B0604020202020204"/>
                        </a:rPr>
                        <a:t>Po#c</a:t>
                      </a:r>
                      <a:r>
                        <a:rPr lang="fr-FR" sz="4000" dirty="0">
                          <a:latin typeface="Coptic1" panose="020B0604020202020204"/>
                        </a:rPr>
                        <a:t>#</a:t>
                      </a:r>
                      <a:r>
                        <a:rPr lang="fr-FR" sz="4000" baseline="0" dirty="0">
                          <a:latin typeface="Coptic1" panose="020B0604020202020204"/>
                        </a:rPr>
                        <a:t> </a:t>
                      </a:r>
                      <a:r>
                        <a:rPr lang="fr-FR" sz="4000" dirty="0" err="1">
                          <a:latin typeface="Coptic1" panose="020B0604020202020204"/>
                        </a:rPr>
                        <a:t>efe~a~reh</a:t>
                      </a:r>
                      <a:r>
                        <a:rPr lang="fr-FR" sz="4000" dirty="0">
                          <a:latin typeface="Coptic1" panose="020B0604020202020204"/>
                        </a:rPr>
                        <a:t> </a:t>
                      </a:r>
                      <a:r>
                        <a:rPr lang="fr-FR" sz="4000" dirty="0" err="1">
                          <a:latin typeface="Coptic1" panose="020B0604020202020204"/>
                        </a:rPr>
                        <a:t>e~petenwnq</a:t>
                      </a:r>
                      <a:r>
                        <a:rPr lang="fr-FR" sz="4000" dirty="0">
                          <a:latin typeface="Coptic1" panose="020B0604020202020204"/>
                        </a:rPr>
                        <a:t>.</a:t>
                      </a:r>
                    </a:p>
                  </a:txBody>
                  <a:tcPr marL="121920" marR="121920"/>
                </a:tc>
                <a:tc>
                  <a:txBody>
                    <a:bodyPr/>
                    <a:lstStyle/>
                    <a:p>
                      <a:pPr algn="just"/>
                      <a:r>
                        <a:rPr lang="fr-FR" sz="3700" kern="1200" baseline="0" dirty="0">
                          <a:solidFill>
                            <a:schemeClr val="tx1"/>
                          </a:solidFill>
                          <a:latin typeface="+mn-lt"/>
                          <a:ea typeface="+mn-ea"/>
                          <a:cs typeface="+mn-cs"/>
                        </a:rPr>
                        <a:t>Le Seigneur est à ta droite</a:t>
                      </a:r>
                      <a:r>
                        <a:rPr lang="fr-FR" sz="3700" i="1" kern="1200" baseline="0" dirty="0">
                          <a:solidFill>
                            <a:schemeClr val="tx1"/>
                          </a:solidFill>
                          <a:latin typeface="+mn-lt"/>
                          <a:ea typeface="+mn-ea"/>
                          <a:cs typeface="+mn-cs"/>
                        </a:rPr>
                        <a:t> </a:t>
                      </a:r>
                      <a:r>
                        <a:rPr lang="fr-FR" sz="3700" i="0" u="none" kern="1200" baseline="0" dirty="0">
                          <a:solidFill>
                            <a:schemeClr val="tx1"/>
                          </a:solidFill>
                          <a:latin typeface="+mn-lt"/>
                          <a:ea typeface="+mn-ea"/>
                          <a:cs typeface="+mn-cs"/>
                        </a:rPr>
                        <a:t>notre</a:t>
                      </a:r>
                      <a:r>
                        <a:rPr lang="fr-FR" sz="3700" i="1" kern="1200" baseline="0" dirty="0">
                          <a:solidFill>
                            <a:schemeClr val="tx1"/>
                          </a:solidFill>
                          <a:latin typeface="+mn-lt"/>
                          <a:ea typeface="+mn-ea"/>
                          <a:cs typeface="+mn-cs"/>
                        </a:rPr>
                        <a:t> </a:t>
                      </a:r>
                      <a:r>
                        <a:rPr lang="fr-FR" sz="3700" kern="1200" baseline="0" dirty="0">
                          <a:solidFill>
                            <a:schemeClr val="tx1"/>
                          </a:solidFill>
                          <a:latin typeface="+mn-lt"/>
                          <a:ea typeface="+mn-ea"/>
                          <a:cs typeface="+mn-cs"/>
                        </a:rPr>
                        <a:t>père le patriarche le pape </a:t>
                      </a:r>
                      <a:r>
                        <a:rPr lang="fr-FR" sz="3700" kern="1200" baseline="0" dirty="0" err="1">
                          <a:solidFill>
                            <a:schemeClr val="tx1"/>
                          </a:solidFill>
                          <a:latin typeface="+mn-lt"/>
                          <a:ea typeface="+mn-ea"/>
                          <a:cs typeface="+mn-cs"/>
                        </a:rPr>
                        <a:t>anba</a:t>
                      </a:r>
                      <a:r>
                        <a:rPr lang="fr-FR" sz="3700" kern="1200" baseline="0" dirty="0">
                          <a:solidFill>
                            <a:schemeClr val="tx1"/>
                          </a:solidFill>
                          <a:latin typeface="+mn-lt"/>
                          <a:ea typeface="+mn-ea"/>
                          <a:cs typeface="+mn-cs"/>
                        </a:rPr>
                        <a:t> </a:t>
                      </a:r>
                      <a:r>
                        <a:rPr lang="fr-FR" sz="3700" kern="1200" baseline="0" dirty="0" err="1">
                          <a:solidFill>
                            <a:schemeClr val="tx1"/>
                          </a:solidFill>
                          <a:latin typeface="+mn-lt"/>
                          <a:ea typeface="+mn-ea"/>
                          <a:cs typeface="+mn-cs"/>
                        </a:rPr>
                        <a:t>Tawadros</a:t>
                      </a:r>
                      <a:r>
                        <a:rPr lang="fr-FR" sz="3700" kern="1200" baseline="0" dirty="0">
                          <a:solidFill>
                            <a:schemeClr val="tx1"/>
                          </a:solidFill>
                          <a:latin typeface="+mn-lt"/>
                          <a:ea typeface="+mn-ea"/>
                          <a:cs typeface="+mn-cs"/>
                        </a:rPr>
                        <a:t> </a:t>
                      </a:r>
                      <a:r>
                        <a:rPr lang="fr-FR" sz="3700" kern="1200" baseline="0" dirty="0" err="1">
                          <a:solidFill>
                            <a:schemeClr val="tx1"/>
                          </a:solidFill>
                          <a:latin typeface="+mn-lt"/>
                          <a:ea typeface="+mn-ea"/>
                          <a:cs typeface="+mn-cs"/>
                        </a:rPr>
                        <a:t>ll</a:t>
                      </a:r>
                      <a:r>
                        <a:rPr lang="fr-FR" sz="3700" kern="1200" baseline="0" dirty="0">
                          <a:solidFill>
                            <a:schemeClr val="tx1"/>
                          </a:solidFill>
                          <a:latin typeface="+mn-lt"/>
                          <a:ea typeface="+mn-ea"/>
                          <a:cs typeface="+mn-cs"/>
                        </a:rPr>
                        <a:t> et notre père l’évêque </a:t>
                      </a:r>
                      <a:r>
                        <a:rPr lang="fr-FR" sz="3700" kern="1200" baseline="0" dirty="0" err="1">
                          <a:solidFill>
                            <a:schemeClr val="tx1"/>
                          </a:solidFill>
                          <a:latin typeface="+mn-lt"/>
                          <a:ea typeface="+mn-ea"/>
                          <a:cs typeface="+mn-cs"/>
                        </a:rPr>
                        <a:t>anba</a:t>
                      </a:r>
                      <a:r>
                        <a:rPr lang="fr-FR" sz="3700" kern="1200" baseline="0" dirty="0">
                          <a:solidFill>
                            <a:schemeClr val="tx1"/>
                          </a:solidFill>
                          <a:latin typeface="+mn-lt"/>
                          <a:ea typeface="+mn-ea"/>
                          <a:cs typeface="+mn-cs"/>
                        </a:rPr>
                        <a:t> Marc, Que le seigneur préserve vos vie.</a:t>
                      </a:r>
                      <a:endParaRPr lang="fr-FR" sz="3700" dirty="0"/>
                    </a:p>
                    <a:p>
                      <a:pPr algn="just"/>
                      <a:endParaRPr lang="fr-FR" sz="3700" dirty="0"/>
                    </a:p>
                  </a:txBody>
                  <a:tcPr marL="121920" marR="121920"/>
                </a:tc>
                <a:tc>
                  <a:txBody>
                    <a:bodyPr/>
                    <a:lstStyle/>
                    <a:p>
                      <a:pPr algn="just" rtl="1"/>
                      <a:r>
                        <a:rPr lang="ar-EG" sz="4300" b="0" i="0" u="none" strike="noStrike" kern="1200" baseline="0" dirty="0">
                          <a:solidFill>
                            <a:schemeClr val="tx1"/>
                          </a:solidFill>
                          <a:latin typeface="+mn-lt"/>
                          <a:ea typeface="+mn-ea"/>
                          <a:cs typeface="+mn-cs"/>
                        </a:rPr>
                        <a:t>الرب عن يمينك يا أبانا القديس البطريرك البابا المعظم الأنبا </a:t>
                      </a:r>
                      <a:r>
                        <a:rPr lang="ar-EG" sz="4300" b="0" i="0" u="none" strike="noStrike" kern="1200" baseline="0" dirty="0" err="1">
                          <a:solidFill>
                            <a:schemeClr val="tx1"/>
                          </a:solidFill>
                          <a:latin typeface="+mn-lt"/>
                          <a:ea typeface="+mn-ea"/>
                          <a:cs typeface="+mn-cs"/>
                        </a:rPr>
                        <a:t>تواضروس</a:t>
                      </a:r>
                      <a:r>
                        <a:rPr lang="ar-EG" sz="4300" b="0" i="0" u="none" strike="noStrike" kern="1200" baseline="0" dirty="0">
                          <a:solidFill>
                            <a:schemeClr val="tx1"/>
                          </a:solidFill>
                          <a:latin typeface="+mn-lt"/>
                          <a:ea typeface="+mn-ea"/>
                          <a:cs typeface="+mn-cs"/>
                        </a:rPr>
                        <a:t> الثاني، وأبانا الأسقف أنبا </a:t>
                      </a:r>
                      <a:r>
                        <a:rPr lang="ar-EG" sz="4300" dirty="0"/>
                        <a:t>مارك</a:t>
                      </a:r>
                      <a:r>
                        <a:rPr lang="ar-EG" sz="4300" b="0" i="0" u="none" strike="noStrike" kern="1200" baseline="0" dirty="0">
                          <a:solidFill>
                            <a:schemeClr val="tx1"/>
                          </a:solidFill>
                          <a:latin typeface="+mn-lt"/>
                          <a:ea typeface="+mn-ea"/>
                          <a:cs typeface="+mn-cs"/>
                        </a:rPr>
                        <a:t>، الرب يحفظ حياتكما.</a:t>
                      </a:r>
                      <a:endParaRPr lang="fr-FR" sz="4300" dirty="0"/>
                    </a:p>
                  </a:txBody>
                  <a:tcPr marL="121920" marR="121920"/>
                </a:tc>
                <a:extLst>
                  <a:ext uri="{0D108BD9-81ED-4DB2-BD59-A6C34878D82A}">
                    <a16:rowId xmlns:a16="http://schemas.microsoft.com/office/drawing/2014/main" val="3019116063"/>
                  </a:ext>
                </a:extLst>
              </a:tr>
            </a:tbl>
          </a:graphicData>
        </a:graphic>
      </p:graphicFrame>
    </p:spTree>
    <p:extLst>
      <p:ext uri="{BB962C8B-B14F-4D97-AF65-F5344CB8AC3E}">
        <p14:creationId xmlns:p14="http://schemas.microsoft.com/office/powerpoint/2010/main" val="17938917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AC29F749-085F-4453-A00F-F031BE2398CD}"/>
              </a:ext>
            </a:extLst>
          </p:cNvPr>
          <p:cNvGraphicFramePr>
            <a:graphicFrameLocks noGrp="1"/>
          </p:cNvGraphicFramePr>
          <p:nvPr/>
        </p:nvGraphicFramePr>
        <p:xfrm>
          <a:off x="2032000" y="192359"/>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10928470"/>
                    </a:ext>
                  </a:extLst>
                </a:gridCol>
              </a:tblGrid>
              <a:tr h="457200">
                <a:tc>
                  <a:txBody>
                    <a:bodyPr/>
                    <a:lstStyle/>
                    <a:p>
                      <a:pPr algn="ctr"/>
                      <a:r>
                        <a:rPr lang="fr-FR" sz="2400" dirty="0"/>
                        <a:t>Répons du Psaume - </a:t>
                      </a:r>
                      <a:r>
                        <a:rPr lang="ar-EG" sz="2400" dirty="0">
                          <a:solidFill>
                            <a:schemeClr val="tx1"/>
                          </a:solidFill>
                          <a:latin typeface="Arial" charset="0"/>
                          <a:cs typeface="Arial" charset="0"/>
                        </a:rPr>
                        <a:t>مرد المزمور</a:t>
                      </a:r>
                      <a:endParaRPr lang="fr-FR" sz="24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4264246"/>
                  </a:ext>
                </a:extLst>
              </a:tr>
            </a:tbl>
          </a:graphicData>
        </a:graphic>
      </p:graphicFrame>
      <p:graphicFrame>
        <p:nvGraphicFramePr>
          <p:cNvPr id="29" name="Group 88">
            <a:extLst>
              <a:ext uri="{FF2B5EF4-FFF2-40B4-BE49-F238E27FC236}">
                <a16:creationId xmlns:a16="http://schemas.microsoft.com/office/drawing/2014/main" id="{6D4D3EF9-7EA6-4D32-A981-F2F605D25287}"/>
              </a:ext>
            </a:extLst>
          </p:cNvPr>
          <p:cNvGraphicFramePr>
            <a:graphicFrameLocks/>
          </p:cNvGraphicFramePr>
          <p:nvPr>
            <p:extLst>
              <p:ext uri="{D42A27DB-BD31-4B8C-83A1-F6EECF244321}">
                <p14:modId xmlns:p14="http://schemas.microsoft.com/office/powerpoint/2010/main" val="1985805353"/>
              </p:ext>
            </p:extLst>
          </p:nvPr>
        </p:nvGraphicFramePr>
        <p:xfrm>
          <a:off x="0" y="1580896"/>
          <a:ext cx="12192000" cy="2838704"/>
        </p:xfrm>
        <a:graphic>
          <a:graphicData uri="http://schemas.openxmlformats.org/drawingml/2006/table">
            <a:tbl>
              <a:tblPr/>
              <a:tblGrid>
                <a:gridCol w="3488236">
                  <a:extLst>
                    <a:ext uri="{9D8B030D-6E8A-4147-A177-3AD203B41FA5}">
                      <a16:colId xmlns:a16="http://schemas.microsoft.com/office/drawing/2014/main" val="20000"/>
                    </a:ext>
                  </a:extLst>
                </a:gridCol>
                <a:gridCol w="5585664">
                  <a:extLst>
                    <a:ext uri="{9D8B030D-6E8A-4147-A177-3AD203B41FA5}">
                      <a16:colId xmlns:a16="http://schemas.microsoft.com/office/drawing/2014/main" val="20001"/>
                    </a:ext>
                  </a:extLst>
                </a:gridCol>
                <a:gridCol w="3118100">
                  <a:extLst>
                    <a:ext uri="{9D8B030D-6E8A-4147-A177-3AD203B41FA5}">
                      <a16:colId xmlns:a16="http://schemas.microsoft.com/office/drawing/2014/main" val="20002"/>
                    </a:ext>
                  </a:extLst>
                </a:gridCol>
              </a:tblGrid>
              <a:tr h="28387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4000" b="0" i="0" u="none" strike="noStrike" cap="none" normalizeH="0" baseline="0" dirty="0">
                          <a:ln>
                            <a:noFill/>
                          </a:ln>
                          <a:solidFill>
                            <a:schemeClr val="tx1"/>
                          </a:solidFill>
                          <a:effectLst/>
                          <a:latin typeface="Coptic1" pitchFamily="2" charset="0"/>
                          <a:cs typeface="Arial" charset="0"/>
                        </a:rPr>
                        <a:t>All/</a:t>
                      </a:r>
                      <a:r>
                        <a:rPr kumimoji="0" lang="en-CA" sz="4000" b="0" i="0" u="none" strike="noStrike" cap="none" normalizeH="0" baseline="0" dirty="0" err="1">
                          <a:ln>
                            <a:noFill/>
                          </a:ln>
                          <a:solidFill>
                            <a:schemeClr val="tx1"/>
                          </a:solidFill>
                          <a:effectLst/>
                          <a:latin typeface="Coptic1" pitchFamily="2" charset="0"/>
                          <a:cs typeface="Arial" charset="0"/>
                        </a:rPr>
                        <a:t>louia</a:t>
                      </a:r>
                      <a:r>
                        <a:rPr kumimoji="0" lang="en-CA" sz="4000" b="0" i="0" u="none" strike="noStrike" cap="none" normalizeH="0" baseline="0" dirty="0">
                          <a:ln>
                            <a:noFill/>
                          </a:ln>
                          <a:solidFill>
                            <a:schemeClr val="tx1"/>
                          </a:solidFill>
                          <a:effectLst/>
                          <a:latin typeface="Coptic1" pitchFamily="2" charset="0"/>
                          <a:cs typeface="Arial" charset="0"/>
                        </a:rPr>
                        <a:t> All/</a:t>
                      </a:r>
                      <a:r>
                        <a:rPr kumimoji="0" lang="en-CA" sz="4000" b="0" i="0" u="none" strike="noStrike" cap="none" normalizeH="0" baseline="0" dirty="0" err="1">
                          <a:ln>
                            <a:noFill/>
                          </a:ln>
                          <a:solidFill>
                            <a:schemeClr val="tx1"/>
                          </a:solidFill>
                          <a:effectLst/>
                          <a:latin typeface="Coptic1" pitchFamily="2" charset="0"/>
                          <a:cs typeface="Arial" charset="0"/>
                        </a:rPr>
                        <a:t>louia</a:t>
                      </a:r>
                      <a:r>
                        <a:rPr kumimoji="0" lang="en-CA" sz="4000" b="0" i="0" u="none" strike="noStrike" cap="none" normalizeH="0" baseline="0" dirty="0">
                          <a:ln>
                            <a:noFill/>
                          </a:ln>
                          <a:solidFill>
                            <a:schemeClr val="tx1"/>
                          </a:solidFill>
                          <a:effectLst/>
                          <a:latin typeface="Coptic1" pitchFamily="2" charset="0"/>
                          <a:cs typeface="Arial" charset="0"/>
                        </a:rPr>
                        <a:t> All/</a:t>
                      </a:r>
                      <a:r>
                        <a:rPr kumimoji="0" lang="en-CA" sz="4000" b="0" i="0" u="none" strike="noStrike" cap="none" normalizeH="0" baseline="0" dirty="0" err="1">
                          <a:ln>
                            <a:noFill/>
                          </a:ln>
                          <a:solidFill>
                            <a:schemeClr val="tx1"/>
                          </a:solidFill>
                          <a:effectLst/>
                          <a:latin typeface="Coptic1" pitchFamily="2" charset="0"/>
                          <a:cs typeface="Arial" charset="0"/>
                        </a:rPr>
                        <a:t>louia</a:t>
                      </a:r>
                      <a:r>
                        <a:rPr kumimoji="0" lang="en-CA" sz="4000" b="0" i="0" u="none" strike="noStrike" cap="none" normalizeH="0" baseline="0" dirty="0">
                          <a:ln>
                            <a:noFill/>
                          </a:ln>
                          <a:solidFill>
                            <a:schemeClr val="tx1"/>
                          </a:solidFill>
                          <a:effectLst/>
                          <a:latin typeface="Coptic1" pitchFamily="2" charset="0"/>
                          <a:cs typeface="Arial" charset="0"/>
                        </a:rPr>
                        <a:t>  </a:t>
                      </a:r>
                      <a:endParaRPr kumimoji="0" lang="en-CA" sz="4000" b="0" i="0" u="none" strike="noStrike" cap="none" normalizeH="0" baseline="0" dirty="0">
                        <a:ln>
                          <a:noFill/>
                        </a:ln>
                        <a:solidFill>
                          <a:srgbClr val="FF9900"/>
                        </a:solidFill>
                        <a:effectLst/>
                        <a:latin typeface="Coptic1" pitchFamily="2" charset="0"/>
                        <a:cs typeface="Arial" charset="0"/>
                      </a:endParaRPr>
                    </a:p>
                  </a:txBody>
                  <a:tcPr marL="121920" marR="121920" horzOverflow="overflow">
                    <a:lnL cap="flat">
                      <a:noFill/>
                    </a:lnL>
                    <a:lnR>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D3B688"/>
                          </a:solidFill>
                          <a:effectLst/>
                          <a:latin typeface="Arial" charset="0"/>
                          <a:cs typeface="Arial" charset="0"/>
                        </a:rPr>
                        <a:t>L’Assemblée: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4000" b="0" i="0" u="none" strike="noStrike" cap="none" normalizeH="0" baseline="0" dirty="0" err="1">
                          <a:ln>
                            <a:noFill/>
                          </a:ln>
                          <a:solidFill>
                            <a:schemeClr val="tx1"/>
                          </a:solidFill>
                          <a:effectLst/>
                          <a:latin typeface="Arial" charset="0"/>
                          <a:cs typeface="Arial" charset="0"/>
                        </a:rPr>
                        <a:t>Alléluia</a:t>
                      </a:r>
                      <a:r>
                        <a:rPr kumimoji="0" lang="en-CA" sz="4000" b="0" i="0" u="none" strike="noStrike" cap="none" normalizeH="0" baseline="0" dirty="0">
                          <a:ln>
                            <a:noFill/>
                          </a:ln>
                          <a:solidFill>
                            <a:schemeClr val="tx1"/>
                          </a:solidFill>
                          <a:effectLst/>
                          <a:latin typeface="Arial" charset="0"/>
                          <a:cs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4000" b="0" i="0" u="none" strike="noStrike" cap="none" normalizeH="0" baseline="0" dirty="0" err="1">
                          <a:ln>
                            <a:noFill/>
                          </a:ln>
                          <a:solidFill>
                            <a:schemeClr val="tx1"/>
                          </a:solidFill>
                          <a:effectLst/>
                          <a:latin typeface="Arial" charset="0"/>
                          <a:cs typeface="Arial" charset="0"/>
                        </a:rPr>
                        <a:t>Alléluia</a:t>
                      </a:r>
                      <a:r>
                        <a:rPr kumimoji="0" lang="en-CA" sz="4000" b="0" i="0" u="none" strike="noStrike" cap="none" normalizeH="0" baseline="0" dirty="0">
                          <a:ln>
                            <a:noFill/>
                          </a:ln>
                          <a:solidFill>
                            <a:schemeClr val="tx1"/>
                          </a:solidFill>
                          <a:effectLst/>
                          <a:latin typeface="Arial" charset="0"/>
                          <a:cs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4000" b="0" i="0" u="none" strike="noStrike" cap="none" normalizeH="0" baseline="0" dirty="0" err="1">
                          <a:ln>
                            <a:noFill/>
                          </a:ln>
                          <a:solidFill>
                            <a:schemeClr val="tx1"/>
                          </a:solidFill>
                          <a:effectLst/>
                          <a:latin typeface="Arial" charset="0"/>
                          <a:cs typeface="Arial" charset="0"/>
                        </a:rPr>
                        <a:t>Alléluia</a:t>
                      </a:r>
                      <a:r>
                        <a:rPr kumimoji="0" lang="en-CA" sz="4000" b="0" i="0" u="none" strike="noStrike" cap="none" normalizeH="0" baseline="0" dirty="0">
                          <a:ln>
                            <a:noFill/>
                          </a:ln>
                          <a:solidFill>
                            <a:schemeClr val="tx1"/>
                          </a:solidFill>
                          <a:effectLst/>
                          <a:latin typeface="Arial" charset="0"/>
                          <a:cs typeface="Arial" charset="0"/>
                        </a:rPr>
                        <a:t>.</a:t>
                      </a:r>
                      <a:endParaRPr kumimoji="0" lang="en-US" sz="4000" b="0" i="0" u="sng" strike="noStrike" cap="none" normalizeH="0" baseline="0" dirty="0">
                        <a:ln>
                          <a:noFill/>
                        </a:ln>
                        <a:solidFill>
                          <a:srgbClr val="FF9900"/>
                        </a:solidFill>
                        <a:effectLst/>
                        <a:latin typeface="Arial" charset="0"/>
                        <a:cs typeface="Arial" charset="0"/>
                      </a:endParaRPr>
                    </a:p>
                  </a:txBody>
                  <a:tcPr marL="121920" marR="121920" horzOverflow="overflow">
                    <a:lnL>
                      <a:noFill/>
                    </a:lnL>
                    <a:lnR>
                      <a:noFill/>
                    </a:lnR>
                    <a:lnT w="12700" cap="flat" cmpd="sng" algn="ctr">
                      <a:no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D3B688"/>
                          </a:solidFill>
                          <a:effectLst/>
                          <a:latin typeface="Arial" charset="0"/>
                          <a:cs typeface="Arial" charset="0"/>
                        </a:rPr>
                        <a:t>الش</a:t>
                      </a:r>
                      <a:r>
                        <a:rPr kumimoji="0" lang="ar-EG" sz="2400" b="0" i="0" u="sng" strike="noStrike" cap="none" normalizeH="0" baseline="0" dirty="0">
                          <a:ln>
                            <a:noFill/>
                          </a:ln>
                          <a:solidFill>
                            <a:srgbClr val="D3B688"/>
                          </a:solidFill>
                          <a:effectLst/>
                          <a:latin typeface="Arial" charset="0"/>
                          <a:cs typeface="Arial" charset="0"/>
                        </a:rPr>
                        <a:t>عب</a:t>
                      </a:r>
                      <a:r>
                        <a:rPr kumimoji="0" lang="ar-SA" sz="2400" b="0" i="0" u="sng" strike="noStrike" cap="none" normalizeH="0" baseline="0" dirty="0">
                          <a:ln>
                            <a:noFill/>
                          </a:ln>
                          <a:solidFill>
                            <a:srgbClr val="D3B688"/>
                          </a:solidFill>
                          <a:effectLst/>
                          <a:latin typeface="Arial" charset="0"/>
                          <a:cs typeface="Arial" charset="0"/>
                        </a:rPr>
                        <a:t>:</a:t>
                      </a:r>
                      <a:endParaRPr kumimoji="0" lang="ar-EG" sz="2400" b="0" i="0" u="sng" strike="noStrike" cap="none" normalizeH="0" baseline="0" dirty="0">
                        <a:ln>
                          <a:noFill/>
                        </a:ln>
                        <a:solidFill>
                          <a:srgbClr val="D3B688"/>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4000" b="0" i="0" u="none" strike="noStrike" cap="none" normalizeH="0" baseline="0" dirty="0" err="1">
                          <a:ln>
                            <a:noFill/>
                          </a:ln>
                          <a:solidFill>
                            <a:schemeClr val="tx1"/>
                          </a:solidFill>
                          <a:effectLst/>
                          <a:latin typeface="Arial" charset="0"/>
                          <a:cs typeface="Arial" charset="0"/>
                        </a:rPr>
                        <a:t>هلليلويا</a:t>
                      </a:r>
                      <a:r>
                        <a:rPr kumimoji="0" lang="ar-EG" sz="4000" b="0" i="0" u="none" strike="noStrike" cap="none" normalizeH="0" baseline="0" dirty="0">
                          <a:ln>
                            <a:noFill/>
                          </a:ln>
                          <a:solidFill>
                            <a:schemeClr val="tx1"/>
                          </a:solidFill>
                          <a:effectLst/>
                          <a:latin typeface="Arial" charset="0"/>
                          <a:cs typeface="Arial" charset="0"/>
                        </a:rPr>
                        <a:t>،</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4000" b="0" i="0" u="none" strike="noStrike" cap="none" normalizeH="0" baseline="0" dirty="0" err="1">
                          <a:ln>
                            <a:noFill/>
                          </a:ln>
                          <a:solidFill>
                            <a:schemeClr val="tx1"/>
                          </a:solidFill>
                          <a:effectLst/>
                          <a:latin typeface="Arial" charset="0"/>
                          <a:cs typeface="Arial" charset="0"/>
                        </a:rPr>
                        <a:t>هلليلويا</a:t>
                      </a:r>
                      <a:r>
                        <a:rPr kumimoji="0" lang="ar-EG" sz="4000" b="0" i="0" u="none" strike="noStrike" cap="none" normalizeH="0" baseline="0" dirty="0">
                          <a:ln>
                            <a:noFill/>
                          </a:ln>
                          <a:solidFill>
                            <a:schemeClr val="tx1"/>
                          </a:solidFill>
                          <a:effectLst/>
                          <a:latin typeface="Arial" charset="0"/>
                          <a:cs typeface="Arial" charset="0"/>
                        </a:rPr>
                        <a:t>،</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EG" sz="4000" b="0" i="0" u="none" strike="noStrike" cap="none" normalizeH="0" baseline="0" dirty="0" err="1">
                          <a:ln>
                            <a:noFill/>
                          </a:ln>
                          <a:solidFill>
                            <a:schemeClr val="tx1"/>
                          </a:solidFill>
                          <a:effectLst/>
                          <a:latin typeface="Arial" charset="0"/>
                          <a:cs typeface="Arial" charset="0"/>
                        </a:rPr>
                        <a:t>هلليلويا</a:t>
                      </a:r>
                      <a:r>
                        <a:rPr kumimoji="0" lang="ar-EG" sz="4000" b="0" i="0" u="none" strike="noStrike" cap="none" normalizeH="0" baseline="0" dirty="0">
                          <a:ln>
                            <a:noFill/>
                          </a:ln>
                          <a:solidFill>
                            <a:schemeClr val="tx1"/>
                          </a:solidFill>
                          <a:effectLst/>
                          <a:latin typeface="Arial" charset="0"/>
                          <a:cs typeface="Arial" charset="0"/>
                        </a:rPr>
                        <a:t>.</a:t>
                      </a:r>
                      <a:endParaRPr kumimoji="0" lang="en-US" sz="2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w="12700" cap="flat" cmpd="sng" algn="ctr">
                      <a:no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3060" name="Group 36"/>
          <p:cNvGraphicFramePr>
            <a:graphicFrameLocks noGrp="1"/>
          </p:cNvGraphicFramePr>
          <p:nvPr>
            <p:extLst>
              <p:ext uri="{D42A27DB-BD31-4B8C-83A1-F6EECF244321}">
                <p14:modId xmlns:p14="http://schemas.microsoft.com/office/powerpoint/2010/main" val="2934505202"/>
              </p:ext>
            </p:extLst>
          </p:nvPr>
        </p:nvGraphicFramePr>
        <p:xfrm>
          <a:off x="0" y="1443111"/>
          <a:ext cx="12192000" cy="3023216"/>
        </p:xfrm>
        <a:graphic>
          <a:graphicData uri="http://schemas.openxmlformats.org/drawingml/2006/table">
            <a:tbl>
              <a:tblPr/>
              <a:tblGrid>
                <a:gridCol w="4399721">
                  <a:extLst>
                    <a:ext uri="{9D8B030D-6E8A-4147-A177-3AD203B41FA5}">
                      <a16:colId xmlns:a16="http://schemas.microsoft.com/office/drawing/2014/main" val="20000"/>
                    </a:ext>
                  </a:extLst>
                </a:gridCol>
                <a:gridCol w="4252155">
                  <a:extLst>
                    <a:ext uri="{9D8B030D-6E8A-4147-A177-3AD203B41FA5}">
                      <a16:colId xmlns:a16="http://schemas.microsoft.com/office/drawing/2014/main" val="20001"/>
                    </a:ext>
                  </a:extLst>
                </a:gridCol>
                <a:gridCol w="3540124">
                  <a:extLst>
                    <a:ext uri="{9D8B030D-6E8A-4147-A177-3AD203B41FA5}">
                      <a16:colId xmlns:a16="http://schemas.microsoft.com/office/drawing/2014/main" val="20002"/>
                    </a:ext>
                  </a:extLst>
                </a:gridCol>
              </a:tblGrid>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Coptic1" pitchFamily="2" charset="0"/>
                          <a:cs typeface="Arial" charset="0"/>
                        </a:rPr>
                        <a:t>Pidiakwn</a:t>
                      </a:r>
                      <a:r>
                        <a:rPr kumimoji="0" lang="en-US" sz="2700" b="0" i="0" u="sng" strike="noStrike" cap="none" normalizeH="0" baseline="0" dirty="0">
                          <a:ln>
                            <a:noFill/>
                          </a:ln>
                          <a:solidFill>
                            <a:srgbClr val="D3B688"/>
                          </a:solidFill>
                          <a:effectLst/>
                          <a:latin typeface="Coptic1" pitchFamily="2" charset="0"/>
                          <a:cs typeface="Arial"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D3B688"/>
                          </a:solidFill>
                          <a:effectLst/>
                          <a:latin typeface="Arial" charset="0"/>
                          <a:cs typeface="Arial" charset="0"/>
                        </a:rPr>
                        <a:t>Diacre</a:t>
                      </a:r>
                      <a:r>
                        <a:rPr kumimoji="0" lang="en-US" sz="2700" b="0" i="0" u="sng" strike="noStrike" cap="none" normalizeH="0" baseline="0" dirty="0">
                          <a:ln>
                            <a:noFill/>
                          </a:ln>
                          <a:solidFill>
                            <a:srgbClr val="D3B688"/>
                          </a:solidFill>
                          <a:effectLst/>
                          <a:latin typeface="Arial" charset="0"/>
                          <a:cs typeface="Arial" charset="0"/>
                        </a:rPr>
                        <a:t>:</a:t>
                      </a:r>
                      <a:endParaRPr kumimoji="0" lang="en-CA" sz="27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D3B688"/>
                          </a:solidFill>
                          <a:effectLst/>
                          <a:latin typeface="Arial" charset="0"/>
                          <a:cs typeface="Arial" charset="0"/>
                        </a:rPr>
                        <a:t>الشماس:</a:t>
                      </a:r>
                      <a:endParaRPr kumimoji="0" lang="en-US" sz="2700" b="0" i="0" u="sng" strike="noStrike" cap="none" normalizeH="0" baseline="0" dirty="0">
                        <a:ln>
                          <a:noFill/>
                        </a:ln>
                        <a:solidFill>
                          <a:srgbClr val="D3B688"/>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38313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Times New Roman" pitchFamily="18" charset="0"/>
                        </a:rPr>
                        <a:t>Ctay</a:t>
                      </a:r>
                      <a:r>
                        <a:rPr kumimoji="0" lang="en-US" sz="3700" b="0" i="0" u="none" strike="noStrike" cap="none" normalizeH="0" baseline="0" dirty="0">
                          <a:ln>
                            <a:noFill/>
                          </a:ln>
                          <a:solidFill>
                            <a:schemeClr val="tx1"/>
                          </a:solidFill>
                          <a:effectLst/>
                          <a:latin typeface="Coptic1" pitchFamily="2" charset="0"/>
                          <a:cs typeface="Times New Roman" pitchFamily="18" charset="0"/>
                        </a:rPr>
                        <a:t>/</a:t>
                      </a:r>
                      <a:r>
                        <a:rPr kumimoji="0" lang="en-US" sz="3700" b="0" i="0" u="none" strike="noStrike" cap="none" normalizeH="0" baseline="0" dirty="0" err="1">
                          <a:ln>
                            <a:noFill/>
                          </a:ln>
                          <a:solidFill>
                            <a:schemeClr val="tx1"/>
                          </a:solidFill>
                          <a:effectLst/>
                          <a:latin typeface="Coptic1" pitchFamily="2" charset="0"/>
                          <a:cs typeface="Times New Roman" pitchFamily="18" charset="0"/>
                        </a:rPr>
                        <a:t>te</a:t>
                      </a:r>
                      <a:r>
                        <a:rPr kumimoji="0" lang="en-US" sz="3700" b="0" i="0" u="none" strike="noStrike" cap="none" normalizeH="0" baseline="0" dirty="0">
                          <a:ln>
                            <a:noFill/>
                          </a:ln>
                          <a:solidFill>
                            <a:schemeClr val="tx1"/>
                          </a:solidFill>
                          <a:effectLst/>
                          <a:latin typeface="Coptic1" pitchFamily="2" charset="0"/>
                          <a:cs typeface="Times New Roman" pitchFamily="18" charset="0"/>
                        </a:rPr>
                        <a:t> meta </a:t>
                      </a:r>
                      <a:r>
                        <a:rPr kumimoji="0" lang="en-US" sz="3700" b="0" i="0" u="none" strike="noStrike" cap="none" normalizeH="0" baseline="0" dirty="0" err="1">
                          <a:ln>
                            <a:noFill/>
                          </a:ln>
                          <a:solidFill>
                            <a:schemeClr val="tx1"/>
                          </a:solidFill>
                          <a:effectLst/>
                          <a:latin typeface="Coptic1" pitchFamily="2" charset="0"/>
                          <a:cs typeface="Times New Roman" pitchFamily="18" charset="0"/>
                        </a:rPr>
                        <a:t>vobou</a:t>
                      </a:r>
                      <a:r>
                        <a:rPr kumimoji="0" lang="en-US" sz="3700" b="0" i="0" u="none" strike="noStrike" cap="none" normalizeH="0" baseline="0" dirty="0">
                          <a:ln>
                            <a:noFill/>
                          </a:ln>
                          <a:solidFill>
                            <a:schemeClr val="tx1"/>
                          </a:solidFill>
                          <a:effectLst/>
                          <a:latin typeface="Coptic1" pitchFamily="2" charset="0"/>
                          <a:cs typeface="Times New Roman" pitchFamily="18" charset="0"/>
                        </a:rPr>
                        <a:t> </a:t>
                      </a:r>
                      <a:r>
                        <a:rPr kumimoji="0" lang="en-US" sz="3700" b="0" i="0" u="none" strike="noStrike" cap="none" normalizeH="0" baseline="0" dirty="0" err="1">
                          <a:ln>
                            <a:noFill/>
                          </a:ln>
                          <a:solidFill>
                            <a:schemeClr val="tx1"/>
                          </a:solidFill>
                          <a:effectLst/>
                          <a:latin typeface="Coptic1" pitchFamily="2" charset="0"/>
                          <a:cs typeface="Times New Roman" pitchFamily="18" charset="0"/>
                        </a:rPr>
                        <a:t>Yeou</a:t>
                      </a:r>
                      <a:r>
                        <a:rPr kumimoji="0" lang="en-US" sz="3700" b="0" i="0" u="none" strike="noStrike" cap="none" normalizeH="0" baseline="0" dirty="0">
                          <a:ln>
                            <a:noFill/>
                          </a:ln>
                          <a:solidFill>
                            <a:schemeClr val="tx1"/>
                          </a:solidFill>
                          <a:effectLst/>
                          <a:latin typeface="Coptic1" pitchFamily="2" charset="0"/>
                          <a:cs typeface="Times New Roman" pitchFamily="18" charset="0"/>
                        </a:rPr>
                        <a:t> </a:t>
                      </a:r>
                      <a:r>
                        <a:rPr kumimoji="0" lang="en-US" sz="3700" b="0" i="0" u="none" strike="noStrike" cap="none" normalizeH="0" baseline="0" dirty="0" err="1">
                          <a:ln>
                            <a:noFill/>
                          </a:ln>
                          <a:solidFill>
                            <a:schemeClr val="tx1"/>
                          </a:solidFill>
                          <a:effectLst/>
                          <a:latin typeface="Coptic1" pitchFamily="2" charset="0"/>
                          <a:cs typeface="Times New Roman" pitchFamily="18" charset="0"/>
                        </a:rPr>
                        <a:t>akoucwmen</a:t>
                      </a:r>
                      <a:r>
                        <a:rPr kumimoji="0" lang="en-US" sz="3700" b="0" i="0" u="none" strike="noStrike" cap="none" normalizeH="0" baseline="0" dirty="0">
                          <a:ln>
                            <a:noFill/>
                          </a:ln>
                          <a:solidFill>
                            <a:schemeClr val="tx1"/>
                          </a:solidFill>
                          <a:effectLst/>
                          <a:latin typeface="Coptic1" pitchFamily="2" charset="0"/>
                          <a:cs typeface="Times New Roman" pitchFamily="18" charset="0"/>
                        </a:rPr>
                        <a:t> </a:t>
                      </a:r>
                      <a:r>
                        <a:rPr kumimoji="0" lang="en-US" sz="3700" b="0" i="0" u="none" strike="noStrike" cap="none" normalizeH="0" baseline="0" dirty="0" err="1">
                          <a:ln>
                            <a:noFill/>
                          </a:ln>
                          <a:solidFill>
                            <a:schemeClr val="tx1"/>
                          </a:solidFill>
                          <a:effectLst/>
                          <a:latin typeface="Coptic1" pitchFamily="2" charset="0"/>
                          <a:cs typeface="Times New Roman" pitchFamily="18" charset="0"/>
                        </a:rPr>
                        <a:t>tou</a:t>
                      </a:r>
                      <a:r>
                        <a:rPr kumimoji="0" lang="en-US" sz="3700" b="0" i="0" u="none" strike="noStrike" cap="none" normalizeH="0" baseline="0" dirty="0">
                          <a:ln>
                            <a:noFill/>
                          </a:ln>
                          <a:solidFill>
                            <a:schemeClr val="tx1"/>
                          </a:solidFill>
                          <a:effectLst/>
                          <a:latin typeface="Coptic1" pitchFamily="2" charset="0"/>
                          <a:cs typeface="Times New Roman" pitchFamily="18" charset="0"/>
                        </a:rPr>
                        <a:t> </a:t>
                      </a:r>
                      <a:r>
                        <a:rPr kumimoji="0" lang="en-US" sz="3700" b="0" i="0" u="none" strike="noStrike" cap="none" normalizeH="0" baseline="0" dirty="0" err="1">
                          <a:ln>
                            <a:noFill/>
                          </a:ln>
                          <a:solidFill>
                            <a:schemeClr val="tx1"/>
                          </a:solidFill>
                          <a:effectLst/>
                          <a:latin typeface="Coptic1" pitchFamily="2" charset="0"/>
                          <a:cs typeface="Times New Roman" pitchFamily="18" charset="0"/>
                        </a:rPr>
                        <a:t>a~giou</a:t>
                      </a:r>
                      <a:r>
                        <a:rPr kumimoji="0" lang="en-US" sz="3700" b="0" i="0" u="none" strike="noStrike" cap="none" normalizeH="0" baseline="0" dirty="0">
                          <a:ln>
                            <a:noFill/>
                          </a:ln>
                          <a:solidFill>
                            <a:schemeClr val="tx1"/>
                          </a:solidFill>
                          <a:effectLst/>
                          <a:latin typeface="Coptic1" pitchFamily="2" charset="0"/>
                          <a:cs typeface="Times New Roman" pitchFamily="18" charset="0"/>
                        </a:rPr>
                        <a:t> </a:t>
                      </a:r>
                      <a:r>
                        <a:rPr kumimoji="0" lang="en-US" sz="3700" b="0" i="0" u="none" strike="noStrike" cap="none" normalizeH="0" baseline="0" dirty="0" err="1">
                          <a:ln>
                            <a:noFill/>
                          </a:ln>
                          <a:solidFill>
                            <a:schemeClr val="tx1"/>
                          </a:solidFill>
                          <a:effectLst/>
                          <a:latin typeface="Coptic1" pitchFamily="2" charset="0"/>
                          <a:cs typeface="Times New Roman" pitchFamily="18" charset="0"/>
                        </a:rPr>
                        <a:t>euaggeliou</a:t>
                      </a:r>
                      <a:r>
                        <a:rPr kumimoji="0" lang="en-US" sz="3700" b="0" i="0" u="none" strike="noStrike" cap="none" normalizeH="0" baseline="0" dirty="0">
                          <a:ln>
                            <a:noFill/>
                          </a:ln>
                          <a:solidFill>
                            <a:schemeClr val="tx1"/>
                          </a:solidFill>
                          <a:effectLst/>
                          <a:latin typeface="Coptic1" pitchFamily="2" charset="0"/>
                          <a:cs typeface="Times New Roman" pitchFamily="18"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Levez-vous dans la crainte de Dieu pour écouter le Saint Évangile.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Coptic1" pitchFamily="2" charset="0"/>
                          <a:cs typeface="Times New Roman" pitchFamily="18" charset="0"/>
                        </a:rPr>
                        <a:t>قفوا بخوف الله لسماع </a:t>
                      </a:r>
                      <a:r>
                        <a:rPr kumimoji="0" lang="ar-EG" sz="4300" b="0" i="0" u="none" strike="noStrike" cap="none" normalizeH="0" baseline="0" dirty="0" err="1">
                          <a:ln>
                            <a:noFill/>
                          </a:ln>
                          <a:solidFill>
                            <a:schemeClr val="tx1"/>
                          </a:solidFill>
                          <a:effectLst/>
                          <a:latin typeface="Coptic1" pitchFamily="2" charset="0"/>
                          <a:cs typeface="Times New Roman" pitchFamily="18" charset="0"/>
                        </a:rPr>
                        <a:t>الأنجيل</a:t>
                      </a:r>
                      <a:r>
                        <a:rPr kumimoji="0" lang="ar-EG" sz="4300" b="0" i="0" u="none" strike="noStrike" cap="none" normalizeH="0" baseline="0" dirty="0">
                          <a:ln>
                            <a:noFill/>
                          </a:ln>
                          <a:solidFill>
                            <a:schemeClr val="tx1"/>
                          </a:solidFill>
                          <a:effectLst/>
                          <a:latin typeface="Coptic1" pitchFamily="2" charset="0"/>
                          <a:cs typeface="Times New Roman" pitchFamily="18" charset="0"/>
                        </a:rPr>
                        <a:t> المقدس.</a:t>
                      </a:r>
                      <a:endParaRPr kumimoji="0" lang="en-US" sz="4300" b="0" i="0" u="none" strike="noStrike" cap="none" normalizeH="0" baseline="0" dirty="0">
                        <a:ln>
                          <a:noFill/>
                        </a:ln>
                        <a:solidFill>
                          <a:schemeClr val="tx1"/>
                        </a:solidFill>
                        <a:effectLst/>
                        <a:latin typeface="Coptic1" pitchFamily="2" charset="0"/>
                        <a:cs typeface="Times New Roman" pitchFamily="18"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3060" name="Group 36"/>
          <p:cNvGraphicFramePr>
            <a:graphicFrameLocks noGrp="1"/>
          </p:cNvGraphicFramePr>
          <p:nvPr>
            <p:extLst>
              <p:ext uri="{D42A27DB-BD31-4B8C-83A1-F6EECF244321}">
                <p14:modId xmlns:p14="http://schemas.microsoft.com/office/powerpoint/2010/main" val="1317786921"/>
              </p:ext>
            </p:extLst>
          </p:nvPr>
        </p:nvGraphicFramePr>
        <p:xfrm>
          <a:off x="0" y="81671"/>
          <a:ext cx="12192000" cy="6833616"/>
        </p:xfrm>
        <a:graphic>
          <a:graphicData uri="http://schemas.openxmlformats.org/drawingml/2006/table">
            <a:tbl>
              <a:tblPr/>
              <a:tblGrid>
                <a:gridCol w="4399721">
                  <a:extLst>
                    <a:ext uri="{9D8B030D-6E8A-4147-A177-3AD203B41FA5}">
                      <a16:colId xmlns:a16="http://schemas.microsoft.com/office/drawing/2014/main" val="20000"/>
                    </a:ext>
                  </a:extLst>
                </a:gridCol>
                <a:gridCol w="4252155">
                  <a:extLst>
                    <a:ext uri="{9D8B030D-6E8A-4147-A177-3AD203B41FA5}">
                      <a16:colId xmlns:a16="http://schemas.microsoft.com/office/drawing/2014/main" val="20001"/>
                    </a:ext>
                  </a:extLst>
                </a:gridCol>
                <a:gridCol w="3540124">
                  <a:extLst>
                    <a:ext uri="{9D8B030D-6E8A-4147-A177-3AD203B41FA5}">
                      <a16:colId xmlns:a16="http://schemas.microsoft.com/office/drawing/2014/main" val="20002"/>
                    </a:ext>
                  </a:extLst>
                </a:gridCol>
              </a:tblGrid>
              <a:tr h="23831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700" b="1" i="0" u="none" strike="noStrike" cap="none" normalizeH="0" baseline="0" dirty="0">
                          <a:ln>
                            <a:noFill/>
                          </a:ln>
                          <a:solidFill>
                            <a:schemeClr val="tx1"/>
                          </a:solidFill>
                          <a:effectLst/>
                          <a:latin typeface="Coptic1" pitchFamily="2" charset="0"/>
                          <a:cs typeface="Arial" charset="0"/>
                        </a:rPr>
                        <a:t>"almoc i#y#:e# nem r#k#s#:g#</a:t>
                      </a:r>
                    </a:p>
                    <a:p>
                      <a:pPr marL="0" marR="0" lvl="0" indent="0" algn="just" defTabSz="914400" rtl="0" eaLnBrk="1" fontAlgn="base" latinLnBrk="0" hangingPunct="1">
                        <a:lnSpc>
                          <a:spcPct val="100000"/>
                        </a:lnSpc>
                        <a:spcBef>
                          <a:spcPct val="20000"/>
                        </a:spcBef>
                        <a:spcAft>
                          <a:spcPct val="0"/>
                        </a:spcAft>
                        <a:buClrTx/>
                        <a:buSzTx/>
                        <a:buFontTx/>
                        <a:buNone/>
                        <a:tabLst/>
                      </a:pPr>
                      <a:r>
                        <a:rPr lang="fr-FR" sz="3100" b="0" i="0" kern="1200" dirty="0" err="1">
                          <a:solidFill>
                            <a:schemeClr val="tx1"/>
                          </a:solidFill>
                          <a:effectLst/>
                          <a:latin typeface="Coptic1" pitchFamily="2" charset="0"/>
                          <a:ea typeface="+mn-ea"/>
                          <a:cs typeface="+mn-cs"/>
                        </a:rPr>
                        <a:t>Mv~r</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n~oupatselet</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efn</a:t>
                      </a:r>
                      <a:r>
                        <a:rPr lang="fr-FR" sz="3100" b="0" i="0" kern="1200" dirty="0">
                          <a:solidFill>
                            <a:schemeClr val="tx1"/>
                          </a:solidFill>
                          <a:effectLst/>
                          <a:latin typeface="Coptic1" pitchFamily="2" charset="0"/>
                          <a:ea typeface="+mn-ea"/>
                          <a:cs typeface="+mn-cs"/>
                        </a:rPr>
                        <a:t>/ou </a:t>
                      </a:r>
                      <a:r>
                        <a:rPr lang="fr-FR" sz="3100" b="0" i="0" kern="1200" dirty="0" err="1">
                          <a:solidFill>
                            <a:schemeClr val="tx1"/>
                          </a:solidFill>
                          <a:effectLst/>
                          <a:latin typeface="Coptic1" pitchFamily="2" charset="0"/>
                          <a:ea typeface="+mn-ea"/>
                          <a:cs typeface="+mn-cs"/>
                        </a:rPr>
                        <a:t>e~bol</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qen</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pefman~selet</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Efe~yel</a:t>
                      </a:r>
                      <a:r>
                        <a:rPr lang="fr-FR" sz="3100" b="0" i="0" kern="1200" dirty="0">
                          <a:solidFill>
                            <a:schemeClr val="tx1"/>
                          </a:solidFill>
                          <a:effectLst/>
                          <a:latin typeface="Coptic1" pitchFamily="2" charset="0"/>
                          <a:ea typeface="+mn-ea"/>
                          <a:cs typeface="+mn-cs"/>
                        </a:rPr>
                        <a:t>/l </a:t>
                      </a:r>
                      <a:r>
                        <a:rPr lang="fr-FR" sz="3100" b="0" i="0" kern="1200" dirty="0" err="1">
                          <a:solidFill>
                            <a:schemeClr val="tx1"/>
                          </a:solidFill>
                          <a:effectLst/>
                          <a:latin typeface="Coptic1" pitchFamily="2" charset="0"/>
                          <a:ea typeface="+mn-ea"/>
                          <a:cs typeface="+mn-cs"/>
                        </a:rPr>
                        <a:t>m~mof</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m~v~r</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n~oua~vwv</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ef</a:t>
                      </a:r>
                      <a:r>
                        <a:rPr lang="fr-FR" sz="3100" b="0" i="0" kern="1200" dirty="0">
                          <a:solidFill>
                            <a:schemeClr val="tx1"/>
                          </a:solidFill>
                          <a:effectLst/>
                          <a:latin typeface="Coptic1" pitchFamily="2" charset="0"/>
                          <a:ea typeface="+mn-ea"/>
                          <a:cs typeface="+mn-cs"/>
                        </a:rPr>
                        <a:t>[</a:t>
                      </a:r>
                      <a:r>
                        <a:rPr lang="fr-FR" sz="3100" b="0" i="0" kern="1200" dirty="0" err="1">
                          <a:solidFill>
                            <a:schemeClr val="tx1"/>
                          </a:solidFill>
                          <a:effectLst/>
                          <a:latin typeface="Coptic1" pitchFamily="2" charset="0"/>
                          <a:ea typeface="+mn-ea"/>
                          <a:cs typeface="+mn-cs"/>
                        </a:rPr>
                        <a:t>oji</a:t>
                      </a:r>
                      <a:r>
                        <a:rPr lang="fr-FR" sz="3100" b="0" i="0" kern="1200" dirty="0">
                          <a:solidFill>
                            <a:schemeClr val="tx1"/>
                          </a:solidFill>
                          <a:effectLst/>
                          <a:latin typeface="Coptic1" pitchFamily="2" charset="0"/>
                          <a:ea typeface="+mn-ea"/>
                          <a:cs typeface="+mn-cs"/>
                        </a:rPr>
                        <a:t> hi </a:t>
                      </a:r>
                      <a:r>
                        <a:rPr lang="fr-FR" sz="3100" b="0" i="0" kern="1200" dirty="0" err="1">
                          <a:solidFill>
                            <a:schemeClr val="tx1"/>
                          </a:solidFill>
                          <a:effectLst/>
                          <a:latin typeface="Coptic1" pitchFamily="2" charset="0"/>
                          <a:ea typeface="+mn-ea"/>
                          <a:cs typeface="+mn-cs"/>
                        </a:rPr>
                        <a:t>pefmwit</a:t>
                      </a:r>
                      <a:r>
                        <a:rPr lang="fr-FR" sz="3100" b="0" i="0" kern="1200" dirty="0">
                          <a:solidFill>
                            <a:schemeClr val="tx1"/>
                          </a:solidFill>
                          <a:effectLst/>
                          <a:latin typeface="Coptic1" pitchFamily="2" charset="0"/>
                          <a:ea typeface="+mn-ea"/>
                          <a:cs typeface="+mn-cs"/>
                        </a:rPr>
                        <a:t>.</a:t>
                      </a:r>
                    </a:p>
                    <a:p>
                      <a:pPr marL="0" marR="0" lvl="0" indent="0" algn="just" defTabSz="914400" rtl="0" eaLnBrk="1" fontAlgn="base" latinLnBrk="0" hangingPunct="1">
                        <a:lnSpc>
                          <a:spcPct val="100000"/>
                        </a:lnSpc>
                        <a:spcBef>
                          <a:spcPct val="20000"/>
                        </a:spcBef>
                        <a:spcAft>
                          <a:spcPct val="0"/>
                        </a:spcAft>
                        <a:buClrTx/>
                        <a:buSzTx/>
                        <a:buFontTx/>
                        <a:buNone/>
                        <a:tabLst/>
                      </a:pPr>
                      <a:r>
                        <a:rPr lang="fr-FR" sz="3100" b="0" i="0" kern="1200" dirty="0" err="1">
                          <a:solidFill>
                            <a:schemeClr val="tx1"/>
                          </a:solidFill>
                          <a:effectLst/>
                          <a:latin typeface="Coptic1" pitchFamily="2" charset="0"/>
                          <a:ea typeface="+mn-ea"/>
                          <a:cs typeface="+mn-cs"/>
                        </a:rPr>
                        <a:t>E~re</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tekc~himi</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m~v~r</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n~oubw</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n~a~loli</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ecvori</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e~bol</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cap~c~vir</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n~te</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pek</a:t>
                      </a:r>
                      <a:r>
                        <a:rPr lang="fr-FR" sz="3100" b="0" i="0" kern="1200" dirty="0">
                          <a:solidFill>
                            <a:schemeClr val="tx1"/>
                          </a:solidFill>
                          <a:effectLst/>
                          <a:latin typeface="Coptic1" pitchFamily="2" charset="0"/>
                          <a:ea typeface="+mn-ea"/>
                          <a:cs typeface="+mn-cs"/>
                        </a:rPr>
                        <a:t>/i. </a:t>
                      </a:r>
                      <a:r>
                        <a:rPr lang="fr-FR" sz="3100" b="0" i="0" kern="1200" dirty="0" err="1">
                          <a:solidFill>
                            <a:schemeClr val="tx1"/>
                          </a:solidFill>
                          <a:effectLst/>
                          <a:latin typeface="Coptic1" pitchFamily="2" charset="0"/>
                          <a:ea typeface="+mn-ea"/>
                          <a:cs typeface="+mn-cs"/>
                        </a:rPr>
                        <a:t>Neks</a:t>
                      </a:r>
                      <a:r>
                        <a:rPr lang="fr-FR" sz="3100" b="0" i="0" kern="1200" dirty="0">
                          <a:solidFill>
                            <a:schemeClr val="tx1"/>
                          </a:solidFill>
                          <a:effectLst/>
                          <a:latin typeface="Coptic1" pitchFamily="2" charset="0"/>
                          <a:ea typeface="+mn-ea"/>
                          <a:cs typeface="+mn-cs"/>
                        </a:rPr>
                        <a:t>/ri </a:t>
                      </a:r>
                      <a:r>
                        <a:rPr lang="fr-FR" sz="3100" b="0" i="0" kern="1200" dirty="0" err="1">
                          <a:solidFill>
                            <a:schemeClr val="tx1"/>
                          </a:solidFill>
                          <a:effectLst/>
                          <a:latin typeface="Coptic1" pitchFamily="2" charset="0"/>
                          <a:ea typeface="+mn-ea"/>
                          <a:cs typeface="+mn-cs"/>
                        </a:rPr>
                        <a:t>m~v~r</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n~han</a:t>
                      </a:r>
                      <a:r>
                        <a:rPr lang="fr-FR" sz="3100" b="0" i="0" kern="1200" dirty="0">
                          <a:solidFill>
                            <a:schemeClr val="tx1"/>
                          </a:solidFill>
                          <a:effectLst/>
                          <a:latin typeface="Coptic1" pitchFamily="2" charset="0"/>
                          <a:ea typeface="+mn-ea"/>
                          <a:cs typeface="+mn-cs"/>
                        </a:rPr>
                        <a:t>[o </a:t>
                      </a:r>
                      <a:r>
                        <a:rPr lang="fr-FR" sz="3100" b="0" i="0" kern="1200" dirty="0" err="1">
                          <a:solidFill>
                            <a:schemeClr val="tx1"/>
                          </a:solidFill>
                          <a:effectLst/>
                          <a:latin typeface="Coptic1" pitchFamily="2" charset="0"/>
                          <a:ea typeface="+mn-ea"/>
                          <a:cs typeface="+mn-cs"/>
                        </a:rPr>
                        <a:t>m~beri</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n~te</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hanjwit</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eukw</a:t>
                      </a:r>
                      <a:r>
                        <a:rPr lang="fr-FR" sz="3100" b="0" i="0" kern="1200" dirty="0">
                          <a:solidFill>
                            <a:schemeClr val="tx1"/>
                          </a:solidFill>
                          <a:effectLst/>
                          <a:latin typeface="Coptic1" pitchFamily="2" charset="0"/>
                          <a:ea typeface="+mn-ea"/>
                          <a:cs typeface="+mn-cs"/>
                        </a:rPr>
                        <a:t>] </a:t>
                      </a:r>
                      <a:r>
                        <a:rPr lang="fr-FR" sz="3100" b="0" i="0" kern="1200" dirty="0" err="1">
                          <a:solidFill>
                            <a:schemeClr val="tx1"/>
                          </a:solidFill>
                          <a:effectLst/>
                          <a:latin typeface="Coptic1" pitchFamily="2" charset="0"/>
                          <a:ea typeface="+mn-ea"/>
                          <a:cs typeface="+mn-cs"/>
                        </a:rPr>
                        <a:t>t~ekt~rapeza</a:t>
                      </a:r>
                      <a:r>
                        <a:rPr lang="fr-FR" sz="3100" b="0" i="0" kern="1200" dirty="0">
                          <a:solidFill>
                            <a:schemeClr val="tx1"/>
                          </a:solidFill>
                          <a:effectLst/>
                          <a:latin typeface="Coptic1" pitchFamily="2" charset="0"/>
                          <a:ea typeface="+mn-ea"/>
                          <a:cs typeface="+mn-cs"/>
                        </a:rPr>
                        <a:t>.</a:t>
                      </a:r>
                      <a:endParaRPr kumimoji="0" lang="en-US" sz="3100" b="1"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r>
                        <a:rPr lang="fr-FR" sz="2800" b="1" i="0" u="none" strike="noStrike" baseline="0" dirty="0">
                          <a:latin typeface="CIDFont+F8"/>
                        </a:rPr>
                        <a:t>Psaumes 19:5, et 128:3</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Tel un époux, il paraît hors de sa tente, il s'élance en conquérant joyeux. Alléluia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Ta femme sera dans ta maison comme une vigne généreuse, et tes fils, autour de la table, comme des plants d'olivier. Alléluia !</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1" i="0" u="none" strike="noStrike" cap="none" normalizeH="0" baseline="0" dirty="0">
                          <a:ln>
                            <a:noFill/>
                          </a:ln>
                          <a:solidFill>
                            <a:schemeClr val="tx1"/>
                          </a:solidFill>
                          <a:effectLst/>
                          <a:latin typeface="Arial" charset="0"/>
                          <a:cs typeface="Arial" charset="0"/>
                        </a:rPr>
                        <a:t>مزمور 19 : 5 ، 128 : 3</a:t>
                      </a:r>
                      <a:endParaRPr kumimoji="0" lang="ar-EG"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000" b="0" i="0" u="none" strike="noStrike" cap="none" normalizeH="0" baseline="0" dirty="0">
                          <a:ln>
                            <a:noFill/>
                          </a:ln>
                          <a:solidFill>
                            <a:schemeClr val="tx1"/>
                          </a:solidFill>
                          <a:effectLst/>
                          <a:latin typeface="Coptic1" pitchFamily="2" charset="0"/>
                          <a:cs typeface="Times New Roman" pitchFamily="18" charset="0"/>
                        </a:rPr>
                        <a:t>مِثْلُ العَرِيسِ الخارِجُ مِنْ خِدْرِهِ، يَتَهَلَّلُ مِثْلُ الجبَّارِ المُسْرِعُ في طَرِيقِهِ، </a:t>
                      </a:r>
                      <a:r>
                        <a:rPr kumimoji="0" lang="ar-EG" sz="4000" b="0" i="0" u="none" strike="noStrike" cap="none" normalizeH="0" baseline="0" dirty="0" err="1">
                          <a:ln>
                            <a:noFill/>
                          </a:ln>
                          <a:solidFill>
                            <a:schemeClr val="tx1"/>
                          </a:solidFill>
                          <a:effectLst/>
                          <a:latin typeface="Coptic1" pitchFamily="2" charset="0"/>
                          <a:cs typeface="Times New Roman" pitchFamily="18" charset="0"/>
                        </a:rPr>
                        <a:t>إمْرأتُكَ</a:t>
                      </a:r>
                      <a:r>
                        <a:rPr kumimoji="0" lang="ar-EG" sz="4000" b="0" i="0" u="none" strike="noStrike" cap="none" normalizeH="0" baseline="0" dirty="0">
                          <a:ln>
                            <a:noFill/>
                          </a:ln>
                          <a:solidFill>
                            <a:schemeClr val="tx1"/>
                          </a:solidFill>
                          <a:effectLst/>
                          <a:latin typeface="Coptic1" pitchFamily="2" charset="0"/>
                          <a:cs typeface="Times New Roman" pitchFamily="18" charset="0"/>
                        </a:rPr>
                        <a:t> تَكُونُ كالكَرْمَة التي تُزْهِرُ في جَوَانِبِ بَيْتِكَ، وبَنُوكَ مِثْلُ </a:t>
                      </a:r>
                      <a:r>
                        <a:rPr kumimoji="0" lang="ar-EG" sz="4000" b="0" i="0" u="none" strike="noStrike" cap="none" normalizeH="0" baseline="0" dirty="0" err="1">
                          <a:ln>
                            <a:noFill/>
                          </a:ln>
                          <a:solidFill>
                            <a:schemeClr val="tx1"/>
                          </a:solidFill>
                          <a:effectLst/>
                          <a:latin typeface="Coptic1" pitchFamily="2" charset="0"/>
                          <a:cs typeface="Times New Roman" pitchFamily="18" charset="0"/>
                        </a:rPr>
                        <a:t>غُرُوسِ</a:t>
                      </a:r>
                      <a:r>
                        <a:rPr kumimoji="0" lang="ar-EG" sz="4000" b="0" i="0" u="none" strike="noStrike" cap="none" normalizeH="0" baseline="0" dirty="0">
                          <a:ln>
                            <a:noFill/>
                          </a:ln>
                          <a:solidFill>
                            <a:schemeClr val="tx1"/>
                          </a:solidFill>
                          <a:effectLst/>
                          <a:latin typeface="Coptic1" pitchFamily="2" charset="0"/>
                          <a:cs typeface="Times New Roman" pitchFamily="18" charset="0"/>
                        </a:rPr>
                        <a:t> الزَّيْتُونِ مُحِيطِينَ بِمَائِدَتِكَ.</a:t>
                      </a:r>
                      <a:endParaRPr kumimoji="0" lang="en-US" sz="4000" b="0" i="0" u="none" strike="noStrike" cap="none" normalizeH="0" baseline="0" dirty="0">
                        <a:ln>
                          <a:noFill/>
                        </a:ln>
                        <a:solidFill>
                          <a:schemeClr val="tx1"/>
                        </a:solidFill>
                        <a:effectLst/>
                        <a:latin typeface="Coptic1" pitchFamily="2" charset="0"/>
                        <a:cs typeface="Times New Roman" pitchFamily="18"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016266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51170779"/>
              </p:ext>
            </p:extLst>
          </p:nvPr>
        </p:nvGraphicFramePr>
        <p:xfrm>
          <a:off x="0" y="317430"/>
          <a:ext cx="12192000" cy="5469636"/>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dirty="0">
                          <a:ln>
                            <a:noFill/>
                          </a:ln>
                          <a:solidFill>
                            <a:schemeClr val="tx1"/>
                          </a:solidFill>
                          <a:effectLst/>
                          <a:latin typeface="Arial" charset="0"/>
                          <a:cs typeface="Arial" charset="0"/>
                        </a:rPr>
                        <a:t>Matthieu 19 : 1-6</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Jésus acheva ainsi son discours, puis Il s'éloigna de la Galilée et se rendit en Judée, au-delà du Jourdain. Une foule nombreuse le suivait, et là Il les guérit. Des pharisiens s'approchèrent de Lui pour Le mettre à l'épreuve ; ils Lui demandèrent : Est-il permis de renvoyer sa femme pour n'importe quel motif ?</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2800" b="1" i="0" u="sng" strike="noStrike" cap="none" normalizeH="0" baseline="0" dirty="0">
                          <a:ln>
                            <a:noFill/>
                          </a:ln>
                          <a:solidFill>
                            <a:schemeClr val="tx1"/>
                          </a:solidFill>
                          <a:effectLst/>
                          <a:latin typeface="Arial" charset="0"/>
                          <a:cs typeface="Arial" charset="0"/>
                        </a:rPr>
                        <a:t>متَّى 19 : 1-6</a:t>
                      </a:r>
                      <a:endParaRPr kumimoji="0" lang="fr-FR" sz="2800" b="1" i="0" u="sng"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4000" b="0" i="0" u="none" strike="noStrike" cap="none" normalizeH="0" baseline="0" dirty="0">
                          <a:ln>
                            <a:noFill/>
                          </a:ln>
                          <a:solidFill>
                            <a:schemeClr val="tx1"/>
                          </a:solidFill>
                          <a:effectLst/>
                          <a:latin typeface="Arial" charset="0"/>
                          <a:cs typeface="Arial" charset="0"/>
                        </a:rPr>
                        <a:t>وَلَمَّا أَكْمَلَ يَسُوعُ هَذَا الْكَلاَمَ جَمِيعُه انْتَقَلَ مِنَ الْجَلِيلِ وَجَاءَ إِلَى تُخُومِ الْيَهُودِيَّةِ مِنْ عَبْرِ الأُرْدُنِّ. وَتَبِعَتْهُ جُمُوعٌ كَثِيرَةٌ فَشَفَاهُمْ هُنَاكَ.</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وَجَاءَ إِلَيْهِ الْفَرِّيسِيُّونَ لِيُجَرِّبُوهُ قَائِلِينَ لَهُ: «هَلْ يَحِلُّ لِلرَّجُلِ أَنْ يُطَلِّقَ امْرَأَتَهُ مِن أجل كُلِّ سَبَبٍ؟»</a:t>
                      </a:r>
                      <a:endParaRPr kumimoji="0" lang="en-US" sz="4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2190879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781856752"/>
              </p:ext>
            </p:extLst>
          </p:nvPr>
        </p:nvGraphicFramePr>
        <p:xfrm>
          <a:off x="0" y="224790"/>
          <a:ext cx="12192000" cy="640842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177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Il répondit : « N'avez-vous pas lu l'Ecriture ? Au commencement, le Créateur les fit homme et femme, et Il leur dit : Voila pourquoi l'homme quittera son père et sa mère, il s'attachera à sa femme, et tous deux ne feront plus qu'un. A cause de cela, ils ne sont plus deux, mais un seul. Donc, ce que Dieu a uni, que l'homme ne le sépare pas !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Arial" charset="0"/>
                          <a:cs typeface="Arial" charset="0"/>
                        </a:rPr>
                        <a:t>Gloire à Dieu </a:t>
                      </a:r>
                      <a:r>
                        <a:rPr kumimoji="0" lang="en-US" sz="3200" b="1" i="0" u="none" strike="noStrike" cap="none" normalizeH="0" baseline="0" dirty="0" err="1">
                          <a:ln>
                            <a:noFill/>
                          </a:ln>
                          <a:solidFill>
                            <a:schemeClr val="tx1"/>
                          </a:solidFill>
                          <a:effectLst/>
                          <a:latin typeface="Arial" charset="0"/>
                          <a:cs typeface="Arial" charset="0"/>
                        </a:rPr>
                        <a:t>éternellement</a:t>
                      </a:r>
                      <a:r>
                        <a:rPr kumimoji="0" lang="en-US" sz="3200" b="1" i="0" u="none" strike="noStrike" cap="none" normalizeH="0" baseline="0" dirty="0">
                          <a:ln>
                            <a:noFill/>
                          </a:ln>
                          <a:solidFill>
                            <a:schemeClr val="tx1"/>
                          </a:solidFill>
                          <a:effectLst/>
                          <a:latin typeface="Arial" charset="0"/>
                          <a:cs typeface="Arial" charset="0"/>
                        </a:rPr>
                        <a:t>.</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4000" b="0" i="0" u="none" strike="noStrike" cap="none" normalizeH="0" baseline="0" dirty="0">
                          <a:ln>
                            <a:noFill/>
                          </a:ln>
                          <a:solidFill>
                            <a:schemeClr val="tx1"/>
                          </a:solidFill>
                          <a:effectLst/>
                          <a:latin typeface="Arial" charset="0"/>
                          <a:cs typeface="Arial" charset="0"/>
                        </a:rPr>
                        <a:t>فَأَجَابَ وقَالَ لهُم: «أَمَا قَرَأْتُمْ أَنَّ مِن الْبَدْءِ خَلَقَهُمَا ذَكَراً وَأُنْثَى؟» وَقَالَ: «مِنْ أَجْلِ ذَلِك يَتْرُكُ الرَّجُلُ أَبَاهُ وَأُمَّهُ وَيَلْتَصِقُ بِامْرَأَتِهِ وَيَكُونُ الاِثْنَانِ جَسَداً وَاحِداً. إِذاً لَيْسَا بَعْدُ اثْنَيْنِ بَلْ جَسَدٌ وَاحِدٌ. فَالَّذِي جَمَعَهُ اللَّهُ لاَ يُفَرِّقُهُ إِنْسَانٌ».</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fr-FR" sz="3600" b="1"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fr-FR" sz="3600" b="1"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fr-FR" sz="2800" b="1"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1" i="0" u="none" strike="noStrike" cap="none" normalizeH="0" baseline="0" dirty="0">
                          <a:ln>
                            <a:noFill/>
                          </a:ln>
                          <a:solidFill>
                            <a:schemeClr val="tx1"/>
                          </a:solidFill>
                          <a:effectLst/>
                          <a:latin typeface="Arial" charset="0"/>
                          <a:cs typeface="Arial" charset="0"/>
                        </a:rPr>
                        <a:t>والمجد لله دائماً.</a:t>
                      </a:r>
                      <a:endParaRPr kumimoji="0" lang="en-US" sz="3600" b="1"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2405838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CD64360F-0194-449B-BD3E-E9E0D00BBA8A}"/>
              </a:ext>
            </a:extLst>
          </p:cNvPr>
          <p:cNvGraphicFramePr>
            <a:graphicFrameLocks noGrp="1"/>
          </p:cNvGraphicFramePr>
          <p:nvPr>
            <p:extLst>
              <p:ext uri="{D42A27DB-BD31-4B8C-83A1-F6EECF244321}">
                <p14:modId xmlns:p14="http://schemas.microsoft.com/office/powerpoint/2010/main" val="3691221490"/>
              </p:ext>
            </p:extLst>
          </p:nvPr>
        </p:nvGraphicFramePr>
        <p:xfrm>
          <a:off x="0" y="454660"/>
          <a:ext cx="12191999" cy="6431280"/>
        </p:xfrm>
        <a:graphic>
          <a:graphicData uri="http://schemas.openxmlformats.org/drawingml/2006/table">
            <a:tbl>
              <a:tblPr firstRow="1" bandRow="1">
                <a:tableStyleId>{2D5ABB26-0587-4C30-8999-92F81FD0307C}</a:tableStyleId>
              </a:tblPr>
              <a:tblGrid>
                <a:gridCol w="4632960">
                  <a:extLst>
                    <a:ext uri="{9D8B030D-6E8A-4147-A177-3AD203B41FA5}">
                      <a16:colId xmlns:a16="http://schemas.microsoft.com/office/drawing/2014/main" val="3230285345"/>
                    </a:ext>
                  </a:extLst>
                </a:gridCol>
                <a:gridCol w="4135120">
                  <a:extLst>
                    <a:ext uri="{9D8B030D-6E8A-4147-A177-3AD203B41FA5}">
                      <a16:colId xmlns:a16="http://schemas.microsoft.com/office/drawing/2014/main" val="173111236"/>
                    </a:ext>
                  </a:extLst>
                </a:gridCol>
                <a:gridCol w="3423919">
                  <a:extLst>
                    <a:ext uri="{9D8B030D-6E8A-4147-A177-3AD203B41FA5}">
                      <a16:colId xmlns:a16="http://schemas.microsoft.com/office/drawing/2014/main" val="1921840941"/>
                    </a:ext>
                  </a:extLst>
                </a:gridCol>
              </a:tblGrid>
              <a:tr h="5374640">
                <a:tc>
                  <a:txBody>
                    <a:bodyPr/>
                    <a:lstStyle/>
                    <a:p>
                      <a:pPr algn="just"/>
                      <a:r>
                        <a:rPr lang="fr-FR" sz="3200" b="0" i="0" u="none" strike="noStrike" kern="1200" baseline="0" dirty="0" err="1">
                          <a:solidFill>
                            <a:schemeClr val="tx1"/>
                          </a:solidFill>
                          <a:latin typeface="Coptic1" pitchFamily="2" charset="0"/>
                          <a:ea typeface="+mn-ea"/>
                          <a:cs typeface="+mn-cs"/>
                        </a:rPr>
                        <a:t>Nai</a:t>
                      </a:r>
                      <a:r>
                        <a:rPr lang="fr-FR" sz="3200" b="0" i="0" u="none" strike="noStrike" kern="1200" baseline="0" dirty="0">
                          <a:solidFill>
                            <a:schemeClr val="tx1"/>
                          </a:solidFill>
                          <a:latin typeface="Coptic1" pitchFamily="2" charset="0"/>
                          <a:ea typeface="+mn-ea"/>
                          <a:cs typeface="+mn-cs"/>
                        </a:rPr>
                        <a:t> </a:t>
                      </a:r>
                      <a:r>
                        <a:rPr lang="fr-FR" sz="3200" b="0" i="0" u="none" strike="noStrike" kern="1200" baseline="0" dirty="0" err="1">
                          <a:solidFill>
                            <a:schemeClr val="tx1"/>
                          </a:solidFill>
                          <a:latin typeface="Coptic1" pitchFamily="2" charset="0"/>
                          <a:ea typeface="+mn-ea"/>
                          <a:cs typeface="+mn-cs"/>
                        </a:rPr>
                        <a:t>etafhotpou</a:t>
                      </a:r>
                      <a:r>
                        <a:rPr lang="fr-FR" sz="3200" b="0" i="0" u="none" strike="noStrike" kern="1200" baseline="0" dirty="0">
                          <a:solidFill>
                            <a:schemeClr val="tx1"/>
                          </a:solidFill>
                          <a:latin typeface="Coptic1" pitchFamily="2" charset="0"/>
                          <a:ea typeface="+mn-ea"/>
                          <a:cs typeface="+mn-cs"/>
                        </a:rPr>
                        <a:t>  </a:t>
                      </a:r>
                      <a:r>
                        <a:rPr lang="fr-FR" sz="3200" b="0" i="0" u="none" strike="noStrike" kern="1200" baseline="0" dirty="0" err="1">
                          <a:solidFill>
                            <a:schemeClr val="tx1"/>
                          </a:solidFill>
                          <a:latin typeface="Coptic1" pitchFamily="2" charset="0"/>
                          <a:ea typeface="+mn-ea"/>
                          <a:cs typeface="+mn-cs"/>
                        </a:rPr>
                        <a:t>eucop</a:t>
                      </a:r>
                      <a:r>
                        <a:rPr lang="fr-FR" sz="3200" b="0" i="0" u="none" strike="noStrike" kern="1200" baseline="0" dirty="0">
                          <a:solidFill>
                            <a:schemeClr val="tx1"/>
                          </a:solidFill>
                          <a:latin typeface="Coptic1" pitchFamily="2" charset="0"/>
                          <a:ea typeface="+mn-ea"/>
                          <a:cs typeface="+mn-cs"/>
                        </a:rPr>
                        <a:t>: </a:t>
                      </a:r>
                      <a:r>
                        <a:rPr lang="pt-BR" sz="3200" b="0" i="0" u="none" strike="noStrike" kern="1200" baseline="0" dirty="0">
                          <a:solidFill>
                            <a:schemeClr val="tx1"/>
                          </a:solidFill>
                          <a:latin typeface="Coptic1" pitchFamily="2" charset="0"/>
                          <a:ea typeface="+mn-ea"/>
                          <a:cs typeface="+mn-cs"/>
                        </a:rPr>
                        <a:t>n~je Pip#n#a# ey#u#: m~v~r/] n~oukuyara: euc~mou e~V] </a:t>
                      </a:r>
                      <a:r>
                        <a:rPr lang="fr-FR" sz="3200" b="0" i="0" u="none" strike="noStrike" kern="1200" baseline="0" dirty="0" err="1">
                          <a:solidFill>
                            <a:schemeClr val="tx1"/>
                          </a:solidFill>
                          <a:latin typeface="Coptic1" pitchFamily="2" charset="0"/>
                          <a:ea typeface="+mn-ea"/>
                          <a:cs typeface="+mn-cs"/>
                        </a:rPr>
                        <a:t>n~c</a:t>
                      </a:r>
                      <a:r>
                        <a:rPr lang="fr-FR" sz="3200" b="0" i="0" u="none" strike="noStrike" kern="1200" baseline="0" dirty="0">
                          <a:solidFill>
                            <a:schemeClr val="tx1"/>
                          </a:solidFill>
                          <a:latin typeface="Coptic1" pitchFamily="2" charset="0"/>
                          <a:ea typeface="+mn-ea"/>
                          <a:cs typeface="+mn-cs"/>
                        </a:rPr>
                        <a:t>/ou </a:t>
                      </a:r>
                      <a:r>
                        <a:rPr lang="fr-FR" sz="3200" b="0" i="0" u="none" strike="noStrike" kern="1200" baseline="0" dirty="0" err="1">
                          <a:solidFill>
                            <a:schemeClr val="tx1"/>
                          </a:solidFill>
                          <a:latin typeface="Coptic1" pitchFamily="2" charset="0"/>
                          <a:ea typeface="+mn-ea"/>
                          <a:cs typeface="+mn-cs"/>
                        </a:rPr>
                        <a:t>niben</a:t>
                      </a:r>
                      <a:r>
                        <a:rPr lang="fr-FR" sz="3200" b="0" i="0" u="none" strike="noStrike" kern="1200" baseline="0" dirty="0">
                          <a:solidFill>
                            <a:schemeClr val="tx1"/>
                          </a:solidFill>
                          <a:latin typeface="Coptic1" pitchFamily="2" charset="0"/>
                          <a:ea typeface="+mn-ea"/>
                          <a:cs typeface="+mn-cs"/>
                        </a:rPr>
                        <a:t>.</a:t>
                      </a:r>
                    </a:p>
                    <a:p>
                      <a:pPr algn="just"/>
                      <a:endParaRPr lang="fr-FR" sz="3200" b="0" i="0" u="none" strike="noStrike" kern="1200" baseline="0" dirty="0">
                        <a:solidFill>
                          <a:schemeClr val="tx1"/>
                        </a:solidFill>
                        <a:latin typeface="Coptic1" pitchFamily="2" charset="0"/>
                        <a:ea typeface="+mn-ea"/>
                        <a:cs typeface="+mn-cs"/>
                      </a:endParaRPr>
                    </a:p>
                    <a:p>
                      <a:pPr algn="just"/>
                      <a:r>
                        <a:rPr lang="fr-FR" sz="3200" b="0" i="0" u="none" strike="noStrike" kern="1200" baseline="0" dirty="0" err="1">
                          <a:solidFill>
                            <a:schemeClr val="tx1"/>
                          </a:solidFill>
                          <a:latin typeface="Coptic1" pitchFamily="2" charset="0"/>
                          <a:ea typeface="+mn-ea"/>
                          <a:cs typeface="+mn-cs"/>
                        </a:rPr>
                        <a:t>Qen</a:t>
                      </a:r>
                      <a:r>
                        <a:rPr lang="fr-FR" sz="3200" b="0" i="0" u="none" strike="noStrike" kern="1200" baseline="0" dirty="0">
                          <a:solidFill>
                            <a:schemeClr val="tx1"/>
                          </a:solidFill>
                          <a:latin typeface="Coptic1" pitchFamily="2" charset="0"/>
                          <a:ea typeface="+mn-ea"/>
                          <a:cs typeface="+mn-cs"/>
                        </a:rPr>
                        <a:t> han'~</a:t>
                      </a:r>
                      <a:r>
                        <a:rPr lang="fr-FR" sz="3200" b="0" i="0" u="none" strike="noStrike" kern="1200" baseline="0" dirty="0" err="1">
                          <a:solidFill>
                            <a:schemeClr val="tx1"/>
                          </a:solidFill>
                          <a:latin typeface="Coptic1" pitchFamily="2" charset="0"/>
                          <a:ea typeface="+mn-ea"/>
                          <a:cs typeface="+mn-cs"/>
                        </a:rPr>
                        <a:t>almoc</a:t>
                      </a:r>
                      <a:r>
                        <a:rPr lang="fr-FR" sz="3200" b="0" i="0" u="none" strike="noStrike" kern="1200" baseline="0" dirty="0">
                          <a:solidFill>
                            <a:schemeClr val="tx1"/>
                          </a:solidFill>
                          <a:latin typeface="Coptic1" pitchFamily="2" charset="0"/>
                          <a:ea typeface="+mn-ea"/>
                          <a:cs typeface="+mn-cs"/>
                        </a:rPr>
                        <a:t> nem </a:t>
                      </a:r>
                      <a:r>
                        <a:rPr lang="fr-FR" sz="3200" b="0" i="0" u="none" strike="noStrike" kern="1200" baseline="0" dirty="0" err="1">
                          <a:solidFill>
                            <a:schemeClr val="tx1"/>
                          </a:solidFill>
                          <a:latin typeface="Coptic1" pitchFamily="2" charset="0"/>
                          <a:ea typeface="+mn-ea"/>
                          <a:cs typeface="+mn-cs"/>
                        </a:rPr>
                        <a:t>hanhwc</a:t>
                      </a:r>
                      <a:r>
                        <a:rPr lang="fr-FR" sz="3200" b="0" i="0" u="none" strike="noStrike" kern="1200" baseline="0" dirty="0">
                          <a:solidFill>
                            <a:schemeClr val="tx1"/>
                          </a:solidFill>
                          <a:latin typeface="Coptic1" pitchFamily="2" charset="0"/>
                          <a:ea typeface="+mn-ea"/>
                          <a:cs typeface="+mn-cs"/>
                        </a:rPr>
                        <a:t>: nem </a:t>
                      </a:r>
                      <a:r>
                        <a:rPr lang="fr-FR" sz="3200" b="0" i="0" u="none" strike="noStrike" kern="1200" baseline="0" dirty="0" err="1">
                          <a:solidFill>
                            <a:schemeClr val="tx1"/>
                          </a:solidFill>
                          <a:latin typeface="Coptic1" pitchFamily="2" charset="0"/>
                          <a:ea typeface="+mn-ea"/>
                          <a:cs typeface="+mn-cs"/>
                        </a:rPr>
                        <a:t>hanhwd</a:t>
                      </a:r>
                      <a:r>
                        <a:rPr lang="fr-FR" sz="3200" b="0" i="0" u="none" strike="noStrike" kern="1200" baseline="0" dirty="0">
                          <a:solidFill>
                            <a:schemeClr val="tx1"/>
                          </a:solidFill>
                          <a:latin typeface="Coptic1" pitchFamily="2" charset="0"/>
                          <a:ea typeface="+mn-ea"/>
                          <a:cs typeface="+mn-cs"/>
                        </a:rPr>
                        <a:t>/ </a:t>
                      </a:r>
                      <a:r>
                        <a:rPr lang="pt-BR" sz="3200" b="0" i="0" u="none" strike="noStrike" kern="1200" baseline="0" dirty="0">
                          <a:solidFill>
                            <a:schemeClr val="tx1"/>
                          </a:solidFill>
                          <a:latin typeface="Coptic1" pitchFamily="2" charset="0"/>
                          <a:ea typeface="+mn-ea"/>
                          <a:cs typeface="+mn-cs"/>
                        </a:rPr>
                        <a:t>m~p#n#a#tikon: m~pie~hoou nem </a:t>
                      </a:r>
                      <a:r>
                        <a:rPr lang="fr-FR" sz="3200" b="0" i="0" u="none" strike="noStrike" kern="1200" baseline="0" dirty="0" err="1">
                          <a:solidFill>
                            <a:schemeClr val="tx1"/>
                          </a:solidFill>
                          <a:latin typeface="Coptic1" pitchFamily="2" charset="0"/>
                          <a:ea typeface="+mn-ea"/>
                          <a:cs typeface="+mn-cs"/>
                        </a:rPr>
                        <a:t>pie~jwrh</a:t>
                      </a:r>
                      <a:r>
                        <a:rPr lang="fr-FR" sz="3200" b="0" i="0" u="none" strike="noStrike" kern="1200" baseline="0" dirty="0">
                          <a:solidFill>
                            <a:schemeClr val="tx1"/>
                          </a:solidFill>
                          <a:latin typeface="Coptic1" pitchFamily="2" charset="0"/>
                          <a:ea typeface="+mn-ea"/>
                          <a:cs typeface="+mn-cs"/>
                        </a:rPr>
                        <a:t>: </a:t>
                      </a:r>
                      <a:r>
                        <a:rPr lang="fr-FR" sz="3200" b="0" i="0" u="none" strike="noStrike" kern="1200" baseline="0" dirty="0" err="1">
                          <a:solidFill>
                            <a:schemeClr val="tx1"/>
                          </a:solidFill>
                          <a:latin typeface="Coptic1" pitchFamily="2" charset="0"/>
                          <a:ea typeface="+mn-ea"/>
                          <a:cs typeface="+mn-cs"/>
                        </a:rPr>
                        <a:t>qen</a:t>
                      </a:r>
                      <a:r>
                        <a:rPr lang="fr-FR" sz="3200" b="0" i="0" u="none" strike="noStrike" kern="1200" baseline="0" dirty="0">
                          <a:solidFill>
                            <a:schemeClr val="tx1"/>
                          </a:solidFill>
                          <a:latin typeface="Coptic1" pitchFamily="2" charset="0"/>
                          <a:ea typeface="+mn-ea"/>
                          <a:cs typeface="+mn-cs"/>
                        </a:rPr>
                        <a:t> ouh/t </a:t>
                      </a:r>
                      <a:r>
                        <a:rPr lang="fr-FR" sz="3200" b="0" i="0" u="none" strike="noStrike" kern="1200" baseline="0" dirty="0" err="1">
                          <a:solidFill>
                            <a:schemeClr val="tx1"/>
                          </a:solidFill>
                          <a:latin typeface="Coptic1" pitchFamily="2" charset="0"/>
                          <a:ea typeface="+mn-ea"/>
                          <a:cs typeface="+mn-cs"/>
                        </a:rPr>
                        <a:t>n~a~t,arwf</a:t>
                      </a:r>
                      <a:r>
                        <a:rPr lang="fr-FR" sz="3200" b="0" i="0" u="none" strike="noStrike" kern="1200" baseline="0" dirty="0">
                          <a:solidFill>
                            <a:schemeClr val="tx1"/>
                          </a:solidFill>
                          <a:latin typeface="Coptic1" pitchFamily="2" charset="0"/>
                          <a:ea typeface="+mn-ea"/>
                          <a:cs typeface="+mn-cs"/>
                        </a:rPr>
                        <a:t>.</a:t>
                      </a:r>
                    </a:p>
                    <a:p>
                      <a:pPr algn="just"/>
                      <a:endParaRPr lang="fr-FR" sz="3200" b="0" i="0" u="none" strike="noStrike" kern="1200" baseline="0" dirty="0">
                        <a:solidFill>
                          <a:schemeClr val="tx1"/>
                        </a:solidFill>
                        <a:latin typeface="Coptic1"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cap="none" normalizeH="0" baseline="0" dirty="0" err="1">
                          <a:ln>
                            <a:noFill/>
                          </a:ln>
                          <a:solidFill>
                            <a:schemeClr val="tx1"/>
                          </a:solidFill>
                          <a:effectLst/>
                          <a:latin typeface="Coptic1" pitchFamily="2" charset="0"/>
                          <a:cs typeface="Arial" charset="0"/>
                        </a:rPr>
                        <a:t>Kurie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e~le</a:t>
                      </a:r>
                      <a:r>
                        <a:rPr kumimoji="0" lang="en-US" sz="3200" b="0" i="0" u="none" strike="noStrike" cap="none" normalizeH="0" baseline="0" dirty="0">
                          <a:ln>
                            <a:noFill/>
                          </a:ln>
                          <a:solidFill>
                            <a:schemeClr val="tx1"/>
                          </a:solidFill>
                          <a:effectLst/>
                          <a:latin typeface="Coptic1" pitchFamily="2" charset="0"/>
                          <a:cs typeface="Arial" charset="0"/>
                        </a:rPr>
                        <a:t>/~con (g#)</a:t>
                      </a:r>
                      <a:endParaRPr lang="fr-FR" sz="3200" b="0" i="0" u="none" strike="noStrike" kern="1200" baseline="0" dirty="0">
                        <a:solidFill>
                          <a:schemeClr val="tx1"/>
                        </a:solidFill>
                        <a:latin typeface="Coptic1" pitchFamily="2" charset="0"/>
                        <a:ea typeface="+mn-ea"/>
                        <a:cs typeface="+mn-cs"/>
                      </a:endParaRPr>
                    </a:p>
                  </a:txBody>
                  <a:tcPr marL="121920" marR="121920"/>
                </a:tc>
                <a:tc>
                  <a:txBody>
                    <a:bodyPr/>
                    <a:lstStyle/>
                    <a:p>
                      <a:pPr algn="just"/>
                      <a:r>
                        <a:rPr lang="fr-FR" sz="3200" b="0" i="0" u="none" strike="noStrike" kern="1200" baseline="0" dirty="0">
                          <a:solidFill>
                            <a:schemeClr val="tx1"/>
                          </a:solidFill>
                          <a:latin typeface="+mn-lt"/>
                          <a:ea typeface="+mn-ea"/>
                          <a:cs typeface="+mn-cs"/>
                        </a:rPr>
                        <a:t>Eux que l'Esprit Saint, a rassemblés. Comme la cithare, ils louent Dieu en tout temps.</a:t>
                      </a:r>
                    </a:p>
                    <a:p>
                      <a:pPr algn="just"/>
                      <a:endParaRPr lang="fr-FR" sz="3200" b="0" i="0" u="none" strike="noStrike" kern="1200" baseline="0" dirty="0">
                        <a:solidFill>
                          <a:schemeClr val="tx1"/>
                        </a:solidFill>
                        <a:latin typeface="+mn-lt"/>
                        <a:ea typeface="+mn-ea"/>
                        <a:cs typeface="+mn-cs"/>
                      </a:endParaRPr>
                    </a:p>
                    <a:p>
                      <a:pPr algn="just"/>
                      <a:endParaRPr lang="fr-FR" sz="3200" b="0" i="0" u="none" strike="noStrike" kern="1200" baseline="0" dirty="0">
                        <a:solidFill>
                          <a:schemeClr val="tx1"/>
                        </a:solidFill>
                        <a:latin typeface="+mn-lt"/>
                        <a:ea typeface="+mn-ea"/>
                        <a:cs typeface="+mn-cs"/>
                      </a:endParaRPr>
                    </a:p>
                    <a:p>
                      <a:pPr algn="just"/>
                      <a:r>
                        <a:rPr lang="fr-FR" sz="3200" b="0" i="0" u="none" strike="noStrike" kern="1200" baseline="0" dirty="0">
                          <a:solidFill>
                            <a:schemeClr val="tx1"/>
                          </a:solidFill>
                          <a:latin typeface="+mn-lt"/>
                          <a:ea typeface="+mn-ea"/>
                          <a:cs typeface="+mn-cs"/>
                        </a:rPr>
                        <a:t>Sans cesse jour et nuit, de tout cœur par des psaumes, des louanges, et des cantiques spirituels.</a:t>
                      </a:r>
                    </a:p>
                    <a:p>
                      <a:pPr algn="just"/>
                      <a:endParaRPr lang="fr-FR" sz="3200" b="0" i="0" u="none" strike="noStrike" kern="1200" baseline="0" dirty="0">
                        <a:solidFill>
                          <a:schemeClr val="tx1"/>
                        </a:solidFill>
                        <a:latin typeface="+mn-lt"/>
                        <a:ea typeface="+mn-ea"/>
                        <a:cs typeface="+mn-cs"/>
                      </a:endParaRPr>
                    </a:p>
                    <a:p>
                      <a:pPr algn="just"/>
                      <a:r>
                        <a:rPr lang="fr-FR" sz="3200" dirty="0"/>
                        <a:t>Pitié Seigneur (3)</a:t>
                      </a:r>
                    </a:p>
                  </a:txBody>
                  <a:tcPr marL="121920" marR="121920"/>
                </a:tc>
                <a:tc>
                  <a:txBody>
                    <a:bodyPr/>
                    <a:lstStyle/>
                    <a:p>
                      <a:pPr algn="just" rtl="1"/>
                      <a:r>
                        <a:rPr lang="ar-EG" sz="3700" b="0" i="0" u="none" strike="noStrike" kern="1200" baseline="0" dirty="0">
                          <a:solidFill>
                            <a:schemeClr val="tx1"/>
                          </a:solidFill>
                          <a:latin typeface="+mn-lt"/>
                          <a:ea typeface="+mn-ea"/>
                          <a:cs typeface="+mn-cs"/>
                        </a:rPr>
                        <a:t>هؤلاء الذين، ألفهم الروح</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القدس معاً، مثل قيثارة</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مسبحين، الله كل حين.</a:t>
                      </a:r>
                      <a:endParaRPr lang="fr-FR" sz="3700" b="0" i="0" u="none" strike="noStrike" kern="1200" baseline="0" dirty="0">
                        <a:solidFill>
                          <a:schemeClr val="tx1"/>
                        </a:solidFill>
                        <a:latin typeface="+mn-lt"/>
                        <a:ea typeface="+mn-ea"/>
                        <a:cs typeface="+mn-cs"/>
                      </a:endParaRPr>
                    </a:p>
                    <a:p>
                      <a:pPr algn="just" rtl="1"/>
                      <a:endParaRPr lang="fr-FR" sz="3700" b="0" i="0" u="none" strike="noStrike" kern="1200" baseline="0" dirty="0">
                        <a:solidFill>
                          <a:schemeClr val="tx1"/>
                        </a:solidFill>
                        <a:latin typeface="+mn-lt"/>
                        <a:ea typeface="+mn-ea"/>
                        <a:cs typeface="+mn-cs"/>
                      </a:endParaRPr>
                    </a:p>
                    <a:p>
                      <a:pPr algn="just" rtl="1"/>
                      <a:r>
                        <a:rPr lang="ar-EG" sz="3700" b="0" i="0" u="none" strike="noStrike" kern="1200" baseline="0" dirty="0">
                          <a:solidFill>
                            <a:schemeClr val="tx1"/>
                          </a:solidFill>
                          <a:latin typeface="+mn-lt"/>
                          <a:ea typeface="+mn-ea"/>
                          <a:cs typeface="+mn-cs"/>
                        </a:rPr>
                        <a:t>بمزامير وتسابيح، وترانيم</a:t>
                      </a:r>
                      <a:r>
                        <a:rPr lang="fr-FR" sz="3700" b="0" i="0" u="none" strike="noStrike" kern="1200" baseline="0" dirty="0">
                          <a:solidFill>
                            <a:schemeClr val="tx1"/>
                          </a:solidFill>
                          <a:latin typeface="+mn-lt"/>
                          <a:ea typeface="+mn-ea"/>
                          <a:cs typeface="+mn-cs"/>
                        </a:rPr>
                        <a:t> </a:t>
                      </a:r>
                      <a:r>
                        <a:rPr lang="ar-EG" sz="3700" b="0" i="0" u="none" strike="noStrike" kern="1200" baseline="0" dirty="0">
                          <a:solidFill>
                            <a:schemeClr val="tx1"/>
                          </a:solidFill>
                          <a:latin typeface="+mn-lt"/>
                          <a:ea typeface="+mn-ea"/>
                          <a:cs typeface="+mn-cs"/>
                        </a:rPr>
                        <a:t>روحية، النهار والليل، بقلب</a:t>
                      </a:r>
                    </a:p>
                    <a:p>
                      <a:pPr algn="just" rtl="1"/>
                      <a:r>
                        <a:rPr lang="ar-EG" sz="3700" b="0" i="0" u="none" strike="noStrike" kern="1200" baseline="0" dirty="0">
                          <a:solidFill>
                            <a:schemeClr val="tx1"/>
                          </a:solidFill>
                          <a:latin typeface="+mn-lt"/>
                          <a:ea typeface="+mn-ea"/>
                          <a:cs typeface="+mn-cs"/>
                        </a:rPr>
                        <a:t>لا يفتر.</a:t>
                      </a:r>
                      <a:endParaRPr lang="fr-FR" sz="3700" b="0" i="0" u="none" strike="noStrike" kern="1200" baseline="0" dirty="0">
                        <a:solidFill>
                          <a:schemeClr val="tx1"/>
                        </a:solidFill>
                        <a:latin typeface="+mn-lt"/>
                        <a:ea typeface="+mn-ea"/>
                        <a:cs typeface="+mn-cs"/>
                      </a:endParaRPr>
                    </a:p>
                    <a:p>
                      <a:pPr algn="just" rtl="1"/>
                      <a:endParaRPr lang="fr-FR" sz="4400" b="0" i="0" u="none" strike="noStrike" kern="1200" baseline="0" dirty="0">
                        <a:solidFill>
                          <a:schemeClr val="tx1"/>
                        </a:solidFill>
                        <a:latin typeface="+mn-lt"/>
                        <a:ea typeface="+mn-ea"/>
                        <a:cs typeface="+mn-cs"/>
                      </a:endParaRPr>
                    </a:p>
                    <a:p>
                      <a:pPr algn="just" rtl="1"/>
                      <a:r>
                        <a:rPr lang="ar-EG" sz="3200" b="0" i="0" u="none" strike="noStrike" kern="1200" baseline="0" dirty="0">
                          <a:solidFill>
                            <a:schemeClr val="tx1"/>
                          </a:solidFill>
                          <a:latin typeface="+mn-lt"/>
                          <a:ea typeface="+mn-ea"/>
                          <a:cs typeface="+mn-cs"/>
                        </a:rPr>
                        <a:t>يا رب </a:t>
                      </a:r>
                      <a:r>
                        <a:rPr lang="ar-EG" sz="3200" b="0" i="0" u="none" strike="noStrike" kern="1200" baseline="0" dirty="0" err="1">
                          <a:solidFill>
                            <a:schemeClr val="tx1"/>
                          </a:solidFill>
                          <a:latin typeface="+mn-lt"/>
                          <a:ea typeface="+mn-ea"/>
                          <a:cs typeface="+mn-cs"/>
                        </a:rPr>
                        <a:t>إرحم</a:t>
                      </a:r>
                      <a:r>
                        <a:rPr lang="ar-EG" sz="3200" b="0" i="0" u="none" strike="noStrike" kern="1200" baseline="0" dirty="0">
                          <a:solidFill>
                            <a:schemeClr val="tx1"/>
                          </a:solidFill>
                          <a:latin typeface="+mn-lt"/>
                          <a:ea typeface="+mn-ea"/>
                          <a:cs typeface="+mn-cs"/>
                        </a:rPr>
                        <a:t> (3). </a:t>
                      </a:r>
                    </a:p>
                  </a:txBody>
                  <a:tcPr marL="121920" marR="121920"/>
                </a:tc>
                <a:extLst>
                  <a:ext uri="{0D108BD9-81ED-4DB2-BD59-A6C34878D82A}">
                    <a16:rowId xmlns:a16="http://schemas.microsoft.com/office/drawing/2014/main" val="3887460910"/>
                  </a:ext>
                </a:extLst>
              </a:tr>
            </a:tbl>
          </a:graphicData>
        </a:graphic>
      </p:graphicFrame>
      <p:graphicFrame>
        <p:nvGraphicFramePr>
          <p:cNvPr id="2" name="Tableau 1">
            <a:extLst>
              <a:ext uri="{FF2B5EF4-FFF2-40B4-BE49-F238E27FC236}">
                <a16:creationId xmlns:a16="http://schemas.microsoft.com/office/drawing/2014/main" id="{0893F691-5CB9-8E7A-663D-3D7DFD734A57}"/>
              </a:ext>
            </a:extLst>
          </p:cNvPr>
          <p:cNvGraphicFramePr>
            <a:graphicFrameLocks noGrp="1"/>
          </p:cNvGraphicFramePr>
          <p:nvPr>
            <p:extLst>
              <p:ext uri="{D42A27DB-BD31-4B8C-83A1-F6EECF244321}">
                <p14:modId xmlns:p14="http://schemas.microsoft.com/office/powerpoint/2010/main" val="2656651028"/>
              </p:ext>
            </p:extLst>
          </p:nvPr>
        </p:nvGraphicFramePr>
        <p:xfrm>
          <a:off x="3048000" y="20320"/>
          <a:ext cx="6096000" cy="434340"/>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val="1762740063"/>
                    </a:ext>
                  </a:extLst>
                </a:gridCol>
              </a:tblGrid>
              <a:tr h="388620">
                <a:tc>
                  <a:txBody>
                    <a:bodyPr/>
                    <a:lstStyle/>
                    <a:p>
                      <a:pPr algn="ctr"/>
                      <a:r>
                        <a:rPr lang="fr-FR" sz="2400" dirty="0"/>
                        <a:t>Répons de l’Evangile - </a:t>
                      </a:r>
                      <a:r>
                        <a:rPr lang="ar-EG" sz="2400" b="0" i="0" spc="0" baseline="0" dirty="0">
                          <a:solidFill>
                            <a:schemeClr val="tx1"/>
                          </a:solidFill>
                          <a:latin typeface="+mn-lt"/>
                          <a:ea typeface="+mn-ea"/>
                          <a:cs typeface="+mn-cs"/>
                        </a:rPr>
                        <a:t>مرد </a:t>
                      </a:r>
                      <a:r>
                        <a:rPr lang="ar-EG" sz="2400" b="0" i="0" spc="0" baseline="0" dirty="0" err="1">
                          <a:solidFill>
                            <a:schemeClr val="tx1"/>
                          </a:solidFill>
                          <a:latin typeface="+mn-lt"/>
                          <a:ea typeface="+mn-ea"/>
                          <a:cs typeface="+mn-cs"/>
                        </a:rPr>
                        <a:t>الأنجيل</a:t>
                      </a:r>
                      <a:endParaRPr lang="fr-FR" sz="2400" dirty="0"/>
                    </a:p>
                  </a:txBody>
                  <a:tcPr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4980293"/>
                  </a:ext>
                </a:extLst>
              </a:tr>
            </a:tbl>
          </a:graphicData>
        </a:graphic>
      </p:graphicFrame>
    </p:spTree>
    <p:extLst>
      <p:ext uri="{BB962C8B-B14F-4D97-AF65-F5344CB8AC3E}">
        <p14:creationId xmlns:p14="http://schemas.microsoft.com/office/powerpoint/2010/main" val="207110563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274971086"/>
              </p:ext>
            </p:extLst>
          </p:nvPr>
        </p:nvGraphicFramePr>
        <p:xfrm>
          <a:off x="0" y="0"/>
          <a:ext cx="12192000" cy="6824980"/>
        </p:xfrm>
        <a:graphic>
          <a:graphicData uri="http://schemas.openxmlformats.org/drawingml/2006/table">
            <a:tbl>
              <a:tblPr/>
              <a:tblGrid>
                <a:gridCol w="6156960">
                  <a:extLst>
                    <a:ext uri="{9D8B030D-6E8A-4147-A177-3AD203B41FA5}">
                      <a16:colId xmlns:a16="http://schemas.microsoft.com/office/drawing/2014/main" val="20000"/>
                    </a:ext>
                  </a:extLst>
                </a:gridCol>
                <a:gridCol w="603504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ts val="4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4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Seigneur Dieu Tout-puissant, qui es aux cieux, Dieu de nos pères, Nous T’implorons, écoute-nous et aie pitié de nous.</a:t>
                      </a:r>
                    </a:p>
                    <a:p>
                      <a:pPr marL="0" marR="0" lvl="0" indent="0" algn="just" defTabSz="914400" rtl="0" eaLnBrk="1" fontAlgn="base" latinLnBrk="0" hangingPunct="1">
                        <a:lnSpc>
                          <a:spcPct val="100000"/>
                        </a:lnSpc>
                        <a:spcBef>
                          <a:spcPts val="400"/>
                        </a:spcBef>
                        <a:spcAft>
                          <a:spcPct val="0"/>
                        </a:spcAft>
                        <a:buClrTx/>
                        <a:buSzTx/>
                        <a:buFontTx/>
                        <a:buNone/>
                        <a:tabLst/>
                        <a:defRPr/>
                      </a:pPr>
                      <a:r>
                        <a:rPr kumimoji="0" lang="fr-CA" sz="28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4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ts val="400"/>
                        </a:spcBef>
                        <a:spcAft>
                          <a:spcPct val="0"/>
                        </a:spcAft>
                        <a:buClrTx/>
                        <a:buSzTx/>
                        <a:buFontTx/>
                        <a:buNone/>
                        <a:tabLst/>
                        <a:defRPr/>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4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as créé le ciel, la terre, la mer et tout ce qu’ils renferment, Tu les as ornés de Ta sagesse. Nous T’implorons, écoute-nous et aie pitié de nous.</a:t>
                      </a:r>
                    </a:p>
                    <a:p>
                      <a:pPr marL="0" marR="0" lvl="0" indent="0" algn="just" defTabSz="914400" rtl="0" eaLnBrk="1" fontAlgn="base" latinLnBrk="0" hangingPunct="1">
                        <a:lnSpc>
                          <a:spcPct val="100000"/>
                        </a:lnSpc>
                        <a:spcBef>
                          <a:spcPts val="400"/>
                        </a:spcBef>
                        <a:spcAft>
                          <a:spcPct val="0"/>
                        </a:spcAft>
                        <a:buClrTx/>
                        <a:buSzTx/>
                        <a:buFontTx/>
                        <a:buNone/>
                        <a:tabLst/>
                        <a:defRPr/>
                      </a:pPr>
                      <a:r>
                        <a:rPr kumimoji="0" lang="fr-CA" sz="28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4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أيها الرب الإله ضابط الكل الكائن</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في السماء إله آبائنا، نطلب إليك أن</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تسمعنا وترحمنا .</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fr-FR" sz="14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الذي خلق السماء والأرض والبحر</a:t>
                      </a:r>
                      <a:r>
                        <a:rPr kumimoji="0" lang="fr-FR" sz="3200" b="0" i="0" u="none" strike="noStrike" cap="none" normalizeH="0" baseline="0" dirty="0">
                          <a:ln>
                            <a:noFill/>
                          </a:ln>
                          <a:solidFill>
                            <a:schemeClr val="tx1"/>
                          </a:solidFill>
                          <a:effectLst/>
                          <a:latin typeface="Arial" charset="0"/>
                          <a:cs typeface="Arial" charset="0"/>
                        </a:rPr>
                        <a:t> </a:t>
                      </a:r>
                      <a:r>
                        <a:rPr kumimoji="0" lang="ar-SA" sz="3200" b="0" i="0" u="none" strike="noStrike" cap="none" normalizeH="0" baseline="0" dirty="0">
                          <a:ln>
                            <a:noFill/>
                          </a:ln>
                          <a:solidFill>
                            <a:schemeClr val="tx1"/>
                          </a:solidFill>
                          <a:effectLst/>
                          <a:latin typeface="Arial" charset="0"/>
                          <a:cs typeface="Arial" charset="0"/>
                        </a:rPr>
                        <a:t>وكل ما فيها وزينتها بحكمتك، نطلب</a:t>
                      </a:r>
                      <a:r>
                        <a:rPr kumimoji="0" lang="fr-FR" sz="3200" b="0" i="0" u="none" strike="noStrike" cap="none" normalizeH="0" baseline="0" dirty="0">
                          <a:ln>
                            <a:noFill/>
                          </a:ln>
                          <a:solidFill>
                            <a:schemeClr val="tx1"/>
                          </a:solidFill>
                          <a:effectLst/>
                          <a:latin typeface="Arial" charset="0"/>
                          <a:cs typeface="Arial" charset="0"/>
                        </a:rPr>
                        <a:t> </a:t>
                      </a:r>
                      <a:r>
                        <a:rPr kumimoji="0" lang="ar-SA" sz="3200" b="0" i="0" u="none" strike="noStrike" cap="none" normalizeH="0" baseline="0" dirty="0">
                          <a:ln>
                            <a:noFill/>
                          </a:ln>
                          <a:solidFill>
                            <a:schemeClr val="tx1"/>
                          </a:solidFill>
                          <a:effectLst/>
                          <a:latin typeface="Arial" charset="0"/>
                          <a:cs typeface="Arial" charset="0"/>
                        </a:rPr>
                        <a:t>إليك يا رب أن تسمعنا وترحمنا .</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5345872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616806852"/>
              </p:ext>
            </p:extLst>
          </p:nvPr>
        </p:nvGraphicFramePr>
        <p:xfrm>
          <a:off x="0" y="0"/>
          <a:ext cx="12192000" cy="6830060"/>
        </p:xfrm>
        <a:graphic>
          <a:graphicData uri="http://schemas.openxmlformats.org/drawingml/2006/table">
            <a:tbl>
              <a:tblPr/>
              <a:tblGrid>
                <a:gridCol w="6156960">
                  <a:extLst>
                    <a:ext uri="{9D8B030D-6E8A-4147-A177-3AD203B41FA5}">
                      <a16:colId xmlns:a16="http://schemas.microsoft.com/office/drawing/2014/main" val="20000"/>
                    </a:ext>
                  </a:extLst>
                </a:gridCol>
                <a:gridCol w="603504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as créé l’homme à Ton image et à Ta ressemblance, Tu l’as placé au paradis de la joie.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ts val="200"/>
                        </a:spcBef>
                        <a:spcAft>
                          <a:spcPct val="0"/>
                        </a:spcAft>
                        <a:buClrTx/>
                        <a:buSzTx/>
                        <a:buFontTx/>
                        <a:buNone/>
                        <a:tabLst/>
                        <a:defRPr/>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a créé la femme du côté d’Adam et la lui as donnée comme compagne qui lui corresponde.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يا من صنع الإنسان علي صورته</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ومثاله، وجعله في فردوس النعيم</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نسألك يا رب أن تستجيب لنا</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وترحمنا .</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fr-FR" sz="14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مَنْ خلق المرأة من جنب آدم وأعطاها له معينة نظيره، نطلب إليك يا رب أن تسمعنا وترحمنا.</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611775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1" name="Group 2"/>
          <p:cNvGrpSpPr>
            <a:grpSpLocks/>
          </p:cNvGrpSpPr>
          <p:nvPr/>
        </p:nvGrpSpPr>
        <p:grpSpPr bwMode="auto">
          <a:xfrm>
            <a:off x="101600" y="533401"/>
            <a:ext cx="10160000" cy="1285875"/>
            <a:chOff x="-3" y="-3"/>
            <a:chExt cx="2820" cy="810"/>
          </a:xfrm>
        </p:grpSpPr>
        <p:grpSp>
          <p:nvGrpSpPr>
            <p:cNvPr id="32792" name="Group 3"/>
            <p:cNvGrpSpPr>
              <a:grpSpLocks/>
            </p:cNvGrpSpPr>
            <p:nvPr/>
          </p:nvGrpSpPr>
          <p:grpSpPr bwMode="auto">
            <a:xfrm>
              <a:off x="0" y="0"/>
              <a:ext cx="2814" cy="804"/>
              <a:chOff x="0" y="0"/>
              <a:chExt cx="2814" cy="804"/>
            </a:xfrm>
          </p:grpSpPr>
          <p:grpSp>
            <p:nvGrpSpPr>
              <p:cNvPr id="32794" name="Group 4"/>
              <p:cNvGrpSpPr>
                <a:grpSpLocks/>
              </p:cNvGrpSpPr>
              <p:nvPr/>
            </p:nvGrpSpPr>
            <p:grpSpPr bwMode="auto">
              <a:xfrm>
                <a:off x="0" y="0"/>
                <a:ext cx="1094" cy="804"/>
                <a:chOff x="0" y="0"/>
                <a:chExt cx="1094" cy="804"/>
              </a:xfrm>
            </p:grpSpPr>
            <p:sp>
              <p:nvSpPr>
                <p:cNvPr id="32801" name="Rectangle 5"/>
                <p:cNvSpPr>
                  <a:spLocks noChangeArrowheads="1"/>
                </p:cNvSpPr>
                <p:nvPr/>
              </p:nvSpPr>
              <p:spPr bwMode="auto">
                <a:xfrm>
                  <a:off x="43" y="0"/>
                  <a:ext cx="1008" cy="804"/>
                </a:xfrm>
                <a:prstGeom prst="rect">
                  <a:avLst/>
                </a:prstGeom>
                <a:noFill/>
                <a:ln w="9525">
                  <a:noFill/>
                  <a:miter lim="800000"/>
                  <a:headEnd/>
                  <a:tailEnd/>
                </a:ln>
              </p:spPr>
              <p:txBody>
                <a:bodyPr/>
                <a:lstStyle/>
                <a:p>
                  <a:pPr defTabSz="1219170" eaLnBrk="0" fontAlgn="base" hangingPunct="0">
                    <a:spcBef>
                      <a:spcPct val="0"/>
                    </a:spcBef>
                    <a:spcAft>
                      <a:spcPct val="0"/>
                    </a:spcAft>
                    <a:defRPr/>
                  </a:pPr>
                  <a:endParaRPr lang="en-CA" sz="3200">
                    <a:solidFill>
                      <a:srgbClr val="080808"/>
                    </a:solidFill>
                    <a:latin typeface="Times New Roman" pitchFamily="18" charset="0"/>
                    <a:cs typeface="Arial" charset="0"/>
                  </a:endParaRPr>
                </a:p>
              </p:txBody>
            </p:sp>
            <p:sp>
              <p:nvSpPr>
                <p:cNvPr id="32802" name="Rectangle 6"/>
                <p:cNvSpPr>
                  <a:spLocks noChangeArrowheads="1"/>
                </p:cNvSpPr>
                <p:nvPr/>
              </p:nvSpPr>
              <p:spPr bwMode="auto">
                <a:xfrm>
                  <a:off x="0" y="0"/>
                  <a:ext cx="1094" cy="804"/>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nvGrpSpPr>
              <p:cNvPr id="32795" name="Group 7"/>
              <p:cNvGrpSpPr>
                <a:grpSpLocks/>
              </p:cNvGrpSpPr>
              <p:nvPr/>
            </p:nvGrpSpPr>
            <p:grpSpPr bwMode="auto">
              <a:xfrm>
                <a:off x="1094" y="0"/>
                <a:ext cx="842" cy="804"/>
                <a:chOff x="1094" y="0"/>
                <a:chExt cx="842" cy="804"/>
              </a:xfrm>
            </p:grpSpPr>
            <p:sp>
              <p:nvSpPr>
                <p:cNvPr id="32799" name="Rectangle 8"/>
                <p:cNvSpPr>
                  <a:spLocks noChangeArrowheads="1"/>
                </p:cNvSpPr>
                <p:nvPr/>
              </p:nvSpPr>
              <p:spPr bwMode="auto">
                <a:xfrm>
                  <a:off x="1137" y="0"/>
                  <a:ext cx="756" cy="804"/>
                </a:xfrm>
                <a:prstGeom prst="rect">
                  <a:avLst/>
                </a:prstGeom>
                <a:noFill/>
                <a:ln w="9525">
                  <a:noFill/>
                  <a:miter lim="800000"/>
                  <a:headEnd/>
                  <a:tailEnd/>
                </a:ln>
              </p:spPr>
              <p:txBody>
                <a:bodyPr/>
                <a:lstStyle/>
                <a:p>
                  <a:pPr defTabSz="1219170" eaLnBrk="0" fontAlgn="base" hangingPunct="0">
                    <a:spcBef>
                      <a:spcPct val="0"/>
                    </a:spcBef>
                    <a:spcAft>
                      <a:spcPct val="0"/>
                    </a:spcAft>
                    <a:defRPr/>
                  </a:pPr>
                  <a:endParaRPr lang="en-CA" sz="2667">
                    <a:solidFill>
                      <a:srgbClr val="080808"/>
                    </a:solidFill>
                    <a:latin typeface="Times New Roman" pitchFamily="18" charset="0"/>
                    <a:cs typeface="Arial" charset="0"/>
                  </a:endParaRPr>
                </a:p>
              </p:txBody>
            </p:sp>
            <p:sp>
              <p:nvSpPr>
                <p:cNvPr id="32800" name="Rectangle 9"/>
                <p:cNvSpPr>
                  <a:spLocks noChangeArrowheads="1"/>
                </p:cNvSpPr>
                <p:nvPr/>
              </p:nvSpPr>
              <p:spPr bwMode="auto">
                <a:xfrm>
                  <a:off x="1094" y="0"/>
                  <a:ext cx="842" cy="804"/>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nvGrpSpPr>
              <p:cNvPr id="32796" name="Group 10"/>
              <p:cNvGrpSpPr>
                <a:grpSpLocks/>
              </p:cNvGrpSpPr>
              <p:nvPr/>
            </p:nvGrpSpPr>
            <p:grpSpPr bwMode="auto">
              <a:xfrm>
                <a:off x="1936" y="0"/>
                <a:ext cx="878" cy="804"/>
                <a:chOff x="1936" y="0"/>
                <a:chExt cx="878" cy="804"/>
              </a:xfrm>
            </p:grpSpPr>
            <p:sp>
              <p:nvSpPr>
                <p:cNvPr id="32797" name="Rectangle 11"/>
                <p:cNvSpPr>
                  <a:spLocks noChangeArrowheads="1"/>
                </p:cNvSpPr>
                <p:nvPr/>
              </p:nvSpPr>
              <p:spPr bwMode="auto">
                <a:xfrm>
                  <a:off x="1979" y="0"/>
                  <a:ext cx="792" cy="804"/>
                </a:xfrm>
                <a:prstGeom prst="rect">
                  <a:avLst/>
                </a:prstGeom>
                <a:noFill/>
                <a:ln w="9525">
                  <a:noFill/>
                  <a:miter lim="800000"/>
                  <a:headEnd/>
                  <a:tailEnd/>
                </a:ln>
              </p:spPr>
              <p:txBody>
                <a:bodyPr/>
                <a:lstStyle/>
                <a:p>
                  <a:pPr defTabSz="1219170" eaLnBrk="0" fontAlgn="base" hangingPunct="0">
                    <a:spcBef>
                      <a:spcPct val="0"/>
                    </a:spcBef>
                    <a:spcAft>
                      <a:spcPct val="0"/>
                    </a:spcAft>
                    <a:defRPr/>
                  </a:pPr>
                  <a:endParaRPr lang="en-CA" sz="2667">
                    <a:solidFill>
                      <a:srgbClr val="080808"/>
                    </a:solidFill>
                    <a:latin typeface="Times New Roman" pitchFamily="18" charset="0"/>
                    <a:cs typeface="Arial" charset="0"/>
                  </a:endParaRPr>
                </a:p>
              </p:txBody>
            </p:sp>
            <p:sp>
              <p:nvSpPr>
                <p:cNvPr id="32798" name="Rectangle 12"/>
                <p:cNvSpPr>
                  <a:spLocks noChangeArrowheads="1"/>
                </p:cNvSpPr>
                <p:nvPr/>
              </p:nvSpPr>
              <p:spPr bwMode="auto">
                <a:xfrm>
                  <a:off x="1936" y="0"/>
                  <a:ext cx="878" cy="804"/>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sp>
          <p:nvSpPr>
            <p:cNvPr id="32793" name="Rectangle 13"/>
            <p:cNvSpPr>
              <a:spLocks noChangeArrowheads="1"/>
            </p:cNvSpPr>
            <p:nvPr/>
          </p:nvSpPr>
          <p:spPr bwMode="auto">
            <a:xfrm>
              <a:off x="-3" y="-3"/>
              <a:ext cx="2820" cy="810"/>
            </a:xfrm>
            <a:prstGeom prst="rect">
              <a:avLst/>
            </a:prstGeom>
            <a:noFill/>
            <a:ln w="9525">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nvGrpSpPr>
          <p:cNvPr id="32772" name="Group 14"/>
          <p:cNvGrpSpPr>
            <a:grpSpLocks/>
          </p:cNvGrpSpPr>
          <p:nvPr/>
        </p:nvGrpSpPr>
        <p:grpSpPr bwMode="auto">
          <a:xfrm>
            <a:off x="101600" y="2590800"/>
            <a:ext cx="10160000" cy="1422400"/>
            <a:chOff x="-3" y="-3"/>
            <a:chExt cx="2820" cy="896"/>
          </a:xfrm>
        </p:grpSpPr>
        <p:grpSp>
          <p:nvGrpSpPr>
            <p:cNvPr id="32781" name="Group 15"/>
            <p:cNvGrpSpPr>
              <a:grpSpLocks/>
            </p:cNvGrpSpPr>
            <p:nvPr/>
          </p:nvGrpSpPr>
          <p:grpSpPr bwMode="auto">
            <a:xfrm>
              <a:off x="0" y="0"/>
              <a:ext cx="2814" cy="890"/>
              <a:chOff x="0" y="0"/>
              <a:chExt cx="2814" cy="890"/>
            </a:xfrm>
          </p:grpSpPr>
          <p:grpSp>
            <p:nvGrpSpPr>
              <p:cNvPr id="32783" name="Group 16"/>
              <p:cNvGrpSpPr>
                <a:grpSpLocks/>
              </p:cNvGrpSpPr>
              <p:nvPr/>
            </p:nvGrpSpPr>
            <p:grpSpPr bwMode="auto">
              <a:xfrm>
                <a:off x="0" y="0"/>
                <a:ext cx="1094" cy="890"/>
                <a:chOff x="0" y="0"/>
                <a:chExt cx="1094" cy="890"/>
              </a:xfrm>
            </p:grpSpPr>
            <p:sp>
              <p:nvSpPr>
                <p:cNvPr id="32790" name="Rectangle 17"/>
                <p:cNvSpPr>
                  <a:spLocks noChangeArrowheads="1"/>
                </p:cNvSpPr>
                <p:nvPr/>
              </p:nvSpPr>
              <p:spPr bwMode="auto">
                <a:xfrm>
                  <a:off x="43" y="0"/>
                  <a:ext cx="1008" cy="890"/>
                </a:xfrm>
                <a:prstGeom prst="rect">
                  <a:avLst/>
                </a:prstGeom>
                <a:noFill/>
                <a:ln w="9525">
                  <a:noFill/>
                  <a:miter lim="800000"/>
                  <a:headEnd/>
                  <a:tailEnd/>
                </a:ln>
              </p:spPr>
              <p:txBody>
                <a:bodyPr/>
                <a:lstStyle/>
                <a:p>
                  <a:pPr defTabSz="1219170" eaLnBrk="0" fontAlgn="base" hangingPunct="0">
                    <a:spcBef>
                      <a:spcPct val="0"/>
                    </a:spcBef>
                    <a:spcAft>
                      <a:spcPct val="0"/>
                    </a:spcAft>
                    <a:defRPr/>
                  </a:pPr>
                  <a:endParaRPr lang="en-CA" sz="3200">
                    <a:solidFill>
                      <a:srgbClr val="080808"/>
                    </a:solidFill>
                    <a:latin typeface="Times New Roman" pitchFamily="18" charset="0"/>
                    <a:cs typeface="Arial" charset="0"/>
                  </a:endParaRPr>
                </a:p>
              </p:txBody>
            </p:sp>
            <p:sp>
              <p:nvSpPr>
                <p:cNvPr id="32791" name="Rectangle 18"/>
                <p:cNvSpPr>
                  <a:spLocks noChangeArrowheads="1"/>
                </p:cNvSpPr>
                <p:nvPr/>
              </p:nvSpPr>
              <p:spPr bwMode="auto">
                <a:xfrm>
                  <a:off x="0" y="0"/>
                  <a:ext cx="1094" cy="890"/>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nvGrpSpPr>
              <p:cNvPr id="32784" name="Group 19"/>
              <p:cNvGrpSpPr>
                <a:grpSpLocks/>
              </p:cNvGrpSpPr>
              <p:nvPr/>
            </p:nvGrpSpPr>
            <p:grpSpPr bwMode="auto">
              <a:xfrm>
                <a:off x="1094" y="0"/>
                <a:ext cx="842" cy="890"/>
                <a:chOff x="1094" y="0"/>
                <a:chExt cx="842" cy="890"/>
              </a:xfrm>
            </p:grpSpPr>
            <p:sp>
              <p:nvSpPr>
                <p:cNvPr id="32788" name="Rectangle 20"/>
                <p:cNvSpPr>
                  <a:spLocks noChangeArrowheads="1"/>
                </p:cNvSpPr>
                <p:nvPr/>
              </p:nvSpPr>
              <p:spPr bwMode="auto">
                <a:xfrm>
                  <a:off x="1137" y="0"/>
                  <a:ext cx="756" cy="890"/>
                </a:xfrm>
                <a:prstGeom prst="rect">
                  <a:avLst/>
                </a:prstGeom>
                <a:noFill/>
                <a:ln w="9525">
                  <a:noFill/>
                  <a:miter lim="800000"/>
                  <a:headEnd/>
                  <a:tailEnd/>
                </a:ln>
              </p:spPr>
              <p:txBody>
                <a:bodyPr/>
                <a:lstStyle/>
                <a:p>
                  <a:pPr defTabSz="1219170" eaLnBrk="0" fontAlgn="base" hangingPunct="0">
                    <a:spcBef>
                      <a:spcPct val="0"/>
                    </a:spcBef>
                    <a:spcAft>
                      <a:spcPct val="0"/>
                    </a:spcAft>
                    <a:defRPr/>
                  </a:pPr>
                  <a:endParaRPr lang="en-CA" sz="2667">
                    <a:solidFill>
                      <a:srgbClr val="080808"/>
                    </a:solidFill>
                    <a:latin typeface="Times New Roman" pitchFamily="18" charset="0"/>
                    <a:cs typeface="Arial" charset="0"/>
                  </a:endParaRPr>
                </a:p>
              </p:txBody>
            </p:sp>
            <p:sp>
              <p:nvSpPr>
                <p:cNvPr id="32789" name="Rectangle 21"/>
                <p:cNvSpPr>
                  <a:spLocks noChangeArrowheads="1"/>
                </p:cNvSpPr>
                <p:nvPr/>
              </p:nvSpPr>
              <p:spPr bwMode="auto">
                <a:xfrm>
                  <a:off x="1094" y="0"/>
                  <a:ext cx="842" cy="890"/>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nvGrpSpPr>
              <p:cNvPr id="32785" name="Group 22"/>
              <p:cNvGrpSpPr>
                <a:grpSpLocks/>
              </p:cNvGrpSpPr>
              <p:nvPr/>
            </p:nvGrpSpPr>
            <p:grpSpPr bwMode="auto">
              <a:xfrm>
                <a:off x="1936" y="0"/>
                <a:ext cx="878" cy="890"/>
                <a:chOff x="1936" y="0"/>
                <a:chExt cx="878" cy="890"/>
              </a:xfrm>
            </p:grpSpPr>
            <p:sp>
              <p:nvSpPr>
                <p:cNvPr id="32786" name="Rectangle 23"/>
                <p:cNvSpPr>
                  <a:spLocks noChangeArrowheads="1"/>
                </p:cNvSpPr>
                <p:nvPr/>
              </p:nvSpPr>
              <p:spPr bwMode="auto">
                <a:xfrm>
                  <a:off x="1979" y="0"/>
                  <a:ext cx="792" cy="890"/>
                </a:xfrm>
                <a:prstGeom prst="rect">
                  <a:avLst/>
                </a:prstGeom>
                <a:noFill/>
                <a:ln w="9525">
                  <a:noFill/>
                  <a:miter lim="800000"/>
                  <a:headEnd/>
                  <a:tailEnd/>
                </a:ln>
              </p:spPr>
              <p:txBody>
                <a:bodyPr/>
                <a:lstStyle/>
                <a:p>
                  <a:pPr defTabSz="1219170" eaLnBrk="0" fontAlgn="base" hangingPunct="0">
                    <a:spcBef>
                      <a:spcPct val="0"/>
                    </a:spcBef>
                    <a:spcAft>
                      <a:spcPct val="0"/>
                    </a:spcAft>
                    <a:defRPr/>
                  </a:pPr>
                  <a:endParaRPr lang="en-CA" sz="2667">
                    <a:solidFill>
                      <a:srgbClr val="080808"/>
                    </a:solidFill>
                    <a:latin typeface="Times New Roman" pitchFamily="18" charset="0"/>
                    <a:cs typeface="Arial" charset="0"/>
                  </a:endParaRPr>
                </a:p>
              </p:txBody>
            </p:sp>
            <p:sp>
              <p:nvSpPr>
                <p:cNvPr id="32787" name="Rectangle 24"/>
                <p:cNvSpPr>
                  <a:spLocks noChangeArrowheads="1"/>
                </p:cNvSpPr>
                <p:nvPr/>
              </p:nvSpPr>
              <p:spPr bwMode="auto">
                <a:xfrm>
                  <a:off x="1936" y="0"/>
                  <a:ext cx="878" cy="890"/>
                </a:xfrm>
                <a:prstGeom prst="rect">
                  <a:avLst/>
                </a:prstGeom>
                <a:noFill/>
                <a:ln w="7">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pSp>
        <p:sp>
          <p:nvSpPr>
            <p:cNvPr id="32782" name="Rectangle 25"/>
            <p:cNvSpPr>
              <a:spLocks noChangeArrowheads="1"/>
            </p:cNvSpPr>
            <p:nvPr/>
          </p:nvSpPr>
          <p:spPr bwMode="auto">
            <a:xfrm>
              <a:off x="-3" y="-3"/>
              <a:ext cx="2820" cy="896"/>
            </a:xfrm>
            <a:prstGeom prst="rect">
              <a:avLst/>
            </a:prstGeom>
            <a:noFill/>
            <a:ln w="9525">
              <a:noFill/>
              <a:miter lim="800000"/>
              <a:headEnd/>
              <a:tailEnd/>
            </a:ln>
          </p:spPr>
          <p:txBody>
            <a:bodyPr/>
            <a:lstStyle/>
            <a:p>
              <a:pPr defTabSz="1219170" fontAlgn="base">
                <a:spcBef>
                  <a:spcPct val="20000"/>
                </a:spcBef>
                <a:spcAft>
                  <a:spcPct val="0"/>
                </a:spcAft>
                <a:defRPr/>
              </a:pPr>
              <a:endParaRPr lang="en-CA" sz="4800">
                <a:solidFill>
                  <a:srgbClr val="FFFFFF"/>
                </a:solidFill>
                <a:latin typeface="Arial" charset="0"/>
                <a:cs typeface="Arial" charset="0"/>
              </a:endParaRPr>
            </a:p>
          </p:txBody>
        </p:sp>
      </p:grpSp>
      <p:graphicFrame>
        <p:nvGraphicFramePr>
          <p:cNvPr id="33" name="Group 26">
            <a:extLst>
              <a:ext uri="{FF2B5EF4-FFF2-40B4-BE49-F238E27FC236}">
                <a16:creationId xmlns:a16="http://schemas.microsoft.com/office/drawing/2014/main" id="{BBCBDC9E-E846-4A3F-B6F7-1B1FC7CF9873}"/>
              </a:ext>
            </a:extLst>
          </p:cNvPr>
          <p:cNvGraphicFramePr>
            <a:graphicFrameLocks noGrp="1"/>
          </p:cNvGraphicFramePr>
          <p:nvPr>
            <p:ph type="tbl" idx="1"/>
          </p:nvPr>
        </p:nvGraphicFramePr>
        <p:xfrm>
          <a:off x="0" y="50800"/>
          <a:ext cx="12192000" cy="5781040"/>
        </p:xfrm>
        <a:graphic>
          <a:graphicData uri="http://schemas.openxmlformats.org/drawingml/2006/table">
            <a:tbl>
              <a:tblPr/>
              <a:tblGrid>
                <a:gridCol w="4470400">
                  <a:extLst>
                    <a:ext uri="{9D8B030D-6E8A-4147-A177-3AD203B41FA5}">
                      <a16:colId xmlns:a16="http://schemas.microsoft.com/office/drawing/2014/main" val="20000"/>
                    </a:ext>
                  </a:extLst>
                </a:gridCol>
                <a:gridCol w="4319897">
                  <a:extLst>
                    <a:ext uri="{9D8B030D-6E8A-4147-A177-3AD203B41FA5}">
                      <a16:colId xmlns:a16="http://schemas.microsoft.com/office/drawing/2014/main" val="20001"/>
                    </a:ext>
                  </a:extLst>
                </a:gridCol>
                <a:gridCol w="3401703">
                  <a:extLst>
                    <a:ext uri="{9D8B030D-6E8A-4147-A177-3AD203B41FA5}">
                      <a16:colId xmlns:a16="http://schemas.microsoft.com/office/drawing/2014/main" val="20002"/>
                    </a:ext>
                  </a:extLst>
                </a:gridCol>
              </a:tblGrid>
              <a:tr h="5781040">
                <a:tc>
                  <a:txBody>
                    <a:bodyPr/>
                    <a:lstStyle/>
                    <a:p>
                      <a:pPr algn="just"/>
                      <a:r>
                        <a:rPr lang="es-ES" sz="3700" b="0" i="0" u="none" strike="noStrike" kern="1200" baseline="0" dirty="0">
                          <a:solidFill>
                            <a:schemeClr val="tx1"/>
                          </a:solidFill>
                          <a:latin typeface="Coptic1" pitchFamily="2" charset="0"/>
                          <a:ea typeface="+mn-ea"/>
                          <a:cs typeface="+mn-cs"/>
                        </a:rPr>
                        <a:t>Hiten </a:t>
                      </a:r>
                      <a:r>
                        <a:rPr lang="es-ES" sz="3700" b="0" i="0" u="none" strike="noStrike" kern="1200" baseline="0" dirty="0" err="1">
                          <a:solidFill>
                            <a:schemeClr val="tx1"/>
                          </a:solidFill>
                          <a:latin typeface="Coptic1" pitchFamily="2" charset="0"/>
                          <a:ea typeface="+mn-ea"/>
                          <a:cs typeface="+mn-cs"/>
                        </a:rPr>
                        <a:t>nie~u</a:t>
                      </a:r>
                      <a:r>
                        <a:rPr lang="es-ES" sz="3700" b="0" i="0" u="none" strike="noStrike" kern="1200" baseline="0" dirty="0">
                          <a:solidFill>
                            <a:schemeClr val="tx1"/>
                          </a:solidFill>
                          <a:latin typeface="Coptic1" pitchFamily="2" charset="0"/>
                          <a:ea typeface="+mn-ea"/>
                          <a:cs typeface="+mn-cs"/>
                        </a:rPr>
                        <a:t>,/ </a:t>
                      </a:r>
                      <a:r>
                        <a:rPr lang="es-ES" sz="3700" b="0" i="0" u="none" strike="noStrike" kern="1200" baseline="0" dirty="0" err="1">
                          <a:solidFill>
                            <a:schemeClr val="tx1"/>
                          </a:solidFill>
                          <a:latin typeface="Coptic1" pitchFamily="2" charset="0"/>
                          <a:ea typeface="+mn-ea"/>
                          <a:cs typeface="+mn-cs"/>
                        </a:rPr>
                        <a:t>n~te</a:t>
                      </a:r>
                      <a:r>
                        <a:rPr lang="es-ES"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peniwt</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ettai</a:t>
                      </a:r>
                      <a:r>
                        <a:rPr lang="fr-FR" sz="3700" b="0" i="0" u="none" strike="noStrike" kern="1200" baseline="0" dirty="0">
                          <a:solidFill>
                            <a:schemeClr val="tx1"/>
                          </a:solidFill>
                          <a:latin typeface="Coptic1" pitchFamily="2" charset="0"/>
                          <a:ea typeface="+mn-ea"/>
                          <a:cs typeface="+mn-cs"/>
                        </a:rPr>
                        <a:t>/~out</a:t>
                      </a:r>
                    </a:p>
                    <a:p>
                      <a:pPr algn="just"/>
                      <a:r>
                        <a:rPr lang="es-ES" sz="3700" b="0" i="0" u="none" strike="noStrike" kern="1200" baseline="0" dirty="0" err="1">
                          <a:solidFill>
                            <a:schemeClr val="tx1"/>
                          </a:solidFill>
                          <a:latin typeface="Coptic1" pitchFamily="2" charset="0"/>
                          <a:ea typeface="+mn-ea"/>
                          <a:cs typeface="+mn-cs"/>
                        </a:rPr>
                        <a:t>n~ar</a:t>
                      </a:r>
                      <a:r>
                        <a:rPr lang="es-ES" sz="3700" b="0" i="0" u="none" strike="noStrike" kern="1200" baseline="0" dirty="0">
                          <a:solidFill>
                            <a:schemeClr val="tx1"/>
                          </a:solidFill>
                          <a:latin typeface="Coptic1" pitchFamily="2" charset="0"/>
                          <a:ea typeface="+mn-ea"/>
                          <a:cs typeface="+mn-cs"/>
                        </a:rPr>
                        <a:t>,/</a:t>
                      </a:r>
                      <a:r>
                        <a:rPr lang="es-ES" sz="3700" b="0" i="0" u="none" strike="noStrike" kern="1200" baseline="0" dirty="0" err="1">
                          <a:solidFill>
                            <a:schemeClr val="tx1"/>
                          </a:solidFill>
                          <a:latin typeface="Coptic1" pitchFamily="2" charset="0"/>
                          <a:ea typeface="+mn-ea"/>
                          <a:cs typeface="+mn-cs"/>
                        </a:rPr>
                        <a:t>e~reuc</a:t>
                      </a:r>
                      <a:r>
                        <a:rPr lang="es-ES" sz="3700" b="0" i="0" u="none" strike="noStrike" kern="1200" baseline="0" dirty="0">
                          <a:solidFill>
                            <a:schemeClr val="tx1"/>
                          </a:solidFill>
                          <a:latin typeface="Coptic1" pitchFamily="2" charset="0"/>
                          <a:ea typeface="+mn-ea"/>
                          <a:cs typeface="+mn-cs"/>
                        </a:rPr>
                        <a:t> papa </a:t>
                      </a:r>
                      <a:r>
                        <a:rPr lang="es-ES" sz="3700" b="0" i="0" u="none" strike="noStrike" kern="1200" baseline="0" dirty="0" err="1">
                          <a:solidFill>
                            <a:schemeClr val="tx1"/>
                          </a:solidFill>
                          <a:latin typeface="Coptic1" pitchFamily="2" charset="0"/>
                          <a:ea typeface="+mn-ea"/>
                          <a:cs typeface="+mn-cs"/>
                        </a:rPr>
                        <a:t>abba</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Tawadroc</a:t>
                      </a:r>
                      <a:r>
                        <a:rPr lang="fr-FR" sz="3700" b="0" i="0" u="none" strike="noStrike" kern="1200" baseline="0" dirty="0">
                          <a:solidFill>
                            <a:schemeClr val="tx1"/>
                          </a:solidFill>
                          <a:latin typeface="Coptic1" pitchFamily="2" charset="0"/>
                          <a:ea typeface="+mn-ea"/>
                          <a:cs typeface="+mn-cs"/>
                        </a:rPr>
                        <a:t>: nem </a:t>
                      </a:r>
                      <a:r>
                        <a:rPr lang="fr-FR" sz="3700" b="0" i="0" u="none" strike="noStrike" kern="1200" baseline="0" dirty="0" err="1">
                          <a:solidFill>
                            <a:schemeClr val="tx1"/>
                          </a:solidFill>
                          <a:latin typeface="Coptic1" pitchFamily="2" charset="0"/>
                          <a:ea typeface="+mn-ea"/>
                          <a:cs typeface="+mn-cs"/>
                        </a:rPr>
                        <a:t>peniwt</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n~e~pickopoc</a:t>
                      </a:r>
                      <a:r>
                        <a:rPr lang="fr-FR" sz="3700" b="0" i="0" u="none" strike="noStrike" kern="1200" baseline="0" dirty="0">
                          <a:solidFill>
                            <a:schemeClr val="tx1"/>
                          </a:solidFill>
                          <a:latin typeface="Coptic1" pitchFamily="2" charset="0"/>
                          <a:ea typeface="+mn-ea"/>
                          <a:cs typeface="+mn-cs"/>
                        </a:rPr>
                        <a:t> </a:t>
                      </a:r>
                    </a:p>
                    <a:p>
                      <a:pPr algn="just"/>
                      <a:r>
                        <a:rPr lang="fr-FR" sz="3700" b="0" i="0" u="none" strike="noStrike" kern="1200" baseline="0" dirty="0" err="1">
                          <a:solidFill>
                            <a:schemeClr val="tx1"/>
                          </a:solidFill>
                          <a:latin typeface="Coptic1" pitchFamily="2" charset="0"/>
                          <a:ea typeface="+mn-ea"/>
                          <a:cs typeface="+mn-cs"/>
                        </a:rPr>
                        <a:t>abba</a:t>
                      </a:r>
                      <a:r>
                        <a:rPr lang="fr-FR" sz="3700" b="0" i="0" u="none" strike="noStrike" kern="1200" baseline="0" dirty="0">
                          <a:solidFill>
                            <a:schemeClr val="tx1"/>
                          </a:solidFill>
                          <a:latin typeface="Coptic1" pitchFamily="2" charset="0"/>
                          <a:ea typeface="+mn-ea"/>
                          <a:cs typeface="+mn-cs"/>
                        </a:rPr>
                        <a:t> Mark.</a:t>
                      </a:r>
                    </a:p>
                    <a:p>
                      <a:pPr algn="just"/>
                      <a:r>
                        <a:rPr lang="fr-FR" sz="3700" b="0" i="0" u="none" strike="noStrike" kern="1200" baseline="0" dirty="0" err="1">
                          <a:solidFill>
                            <a:schemeClr val="tx1"/>
                          </a:solidFill>
                          <a:latin typeface="Coptic1" pitchFamily="2" charset="0"/>
                          <a:ea typeface="+mn-ea"/>
                          <a:cs typeface="+mn-cs"/>
                        </a:rPr>
                        <a:t>Po#c</a:t>
                      </a:r>
                      <a:r>
                        <a:rPr lang="fr-FR" sz="3700" b="0" i="0" u="none" strike="noStrike" kern="1200" baseline="0" dirty="0">
                          <a:solidFill>
                            <a:schemeClr val="tx1"/>
                          </a:solidFill>
                          <a:latin typeface="Coptic1" pitchFamily="2" charset="0"/>
                          <a:ea typeface="+mn-ea"/>
                          <a:cs typeface="+mn-cs"/>
                        </a:rPr>
                        <a:t># </a:t>
                      </a:r>
                      <a:r>
                        <a:rPr lang="fr-FR" sz="3700" b="0" i="0" u="none" strike="noStrike" kern="1200" baseline="0" dirty="0" err="1">
                          <a:solidFill>
                            <a:schemeClr val="tx1"/>
                          </a:solidFill>
                          <a:latin typeface="Coptic1" pitchFamily="2" charset="0"/>
                          <a:ea typeface="+mn-ea"/>
                          <a:cs typeface="+mn-cs"/>
                        </a:rPr>
                        <a:t>arih~mot</a:t>
                      </a:r>
                      <a:r>
                        <a:rPr lang="fr-FR" sz="3700" b="0" i="0" u="none" strike="noStrike" kern="1200" baseline="0" dirty="0">
                          <a:solidFill>
                            <a:schemeClr val="tx1"/>
                          </a:solidFill>
                          <a:latin typeface="Coptic1" pitchFamily="2" charset="0"/>
                          <a:ea typeface="+mn-ea"/>
                          <a:cs typeface="+mn-cs"/>
                        </a:rPr>
                        <a:t> nan</a:t>
                      </a:r>
                    </a:p>
                    <a:p>
                      <a:pPr algn="just"/>
                      <a:r>
                        <a:rPr lang="fr-FR" sz="3700" b="0" i="0" u="none" strike="noStrike" kern="1200" baseline="0" dirty="0" err="1">
                          <a:solidFill>
                            <a:schemeClr val="tx1"/>
                          </a:solidFill>
                          <a:latin typeface="Coptic1" pitchFamily="2" charset="0"/>
                          <a:ea typeface="+mn-ea"/>
                          <a:cs typeface="+mn-cs"/>
                        </a:rPr>
                        <a:t>m~pi,w</a:t>
                      </a:r>
                      <a:r>
                        <a:rPr lang="fr-FR" sz="3700" b="0" i="0" u="none" strike="noStrike" kern="1200" baseline="0" dirty="0">
                          <a:solidFill>
                            <a:schemeClr val="tx1"/>
                          </a:solidFill>
                          <a:latin typeface="Coptic1" pitchFamily="2" charset="0"/>
                          <a:ea typeface="+mn-ea"/>
                          <a:cs typeface="+mn-cs"/>
                        </a:rPr>
                        <a:t> e~~bol </a:t>
                      </a:r>
                      <a:r>
                        <a:rPr lang="fr-FR" sz="3700" b="0" i="0" u="none" strike="noStrike" kern="1200" baseline="0" dirty="0" err="1">
                          <a:solidFill>
                            <a:schemeClr val="tx1"/>
                          </a:solidFill>
                          <a:latin typeface="Coptic1" pitchFamily="2" charset="0"/>
                          <a:ea typeface="+mn-ea"/>
                          <a:cs typeface="+mn-cs"/>
                        </a:rPr>
                        <a:t>n~te</a:t>
                      </a:r>
                      <a:endParaRPr lang="fr-FR" sz="3700" b="0" i="0" u="none" strike="noStrike" kern="1200" baseline="0" dirty="0">
                        <a:solidFill>
                          <a:schemeClr val="tx1"/>
                        </a:solidFill>
                        <a:latin typeface="Coptic1" pitchFamily="2" charset="0"/>
                        <a:ea typeface="+mn-ea"/>
                        <a:cs typeface="+mn-cs"/>
                      </a:endParaRPr>
                    </a:p>
                    <a:p>
                      <a:pPr algn="just"/>
                      <a:r>
                        <a:rPr lang="fr-FR" sz="3700" b="0" i="0" u="none" strike="noStrike" kern="1200" baseline="0" dirty="0" err="1">
                          <a:solidFill>
                            <a:schemeClr val="tx1"/>
                          </a:solidFill>
                          <a:latin typeface="Coptic1" pitchFamily="2" charset="0"/>
                          <a:ea typeface="+mn-ea"/>
                          <a:cs typeface="+mn-cs"/>
                        </a:rPr>
                        <a:t>nennobi</a:t>
                      </a:r>
                      <a:r>
                        <a:rPr lang="fr-FR" sz="3700" b="0" i="0" u="none" strike="noStrike" kern="1200" baseline="0" dirty="0">
                          <a:solidFill>
                            <a:schemeClr val="tx1"/>
                          </a:solidFill>
                          <a:latin typeface="Coptic1" pitchFamily="2" charset="0"/>
                          <a:ea typeface="+mn-ea"/>
                          <a:cs typeface="+mn-cs"/>
                        </a:rPr>
                        <a:t>.</a:t>
                      </a: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500" b="0" i="0" u="none" strike="noStrike" kern="1200" baseline="0" dirty="0">
                          <a:solidFill>
                            <a:schemeClr val="tx1"/>
                          </a:solidFill>
                          <a:latin typeface="+mn-lt"/>
                          <a:ea typeface="+mn-ea"/>
                          <a:cs typeface="+mn-cs"/>
                        </a:rPr>
                        <a:t>Par les prières de notre bienheureux père, le grand prêtre, le Pape </a:t>
                      </a:r>
                      <a:r>
                        <a:rPr lang="fr-FR" sz="3500" b="0" i="0" u="none" strike="noStrike" kern="1200" baseline="0" dirty="0" err="1">
                          <a:solidFill>
                            <a:schemeClr val="tx1"/>
                          </a:solidFill>
                          <a:latin typeface="+mn-lt"/>
                          <a:ea typeface="+mn-ea"/>
                          <a:cs typeface="+mn-cs"/>
                        </a:rPr>
                        <a:t>Anba</a:t>
                      </a:r>
                      <a:r>
                        <a:rPr lang="fr-FR" sz="3500" b="0" i="0" u="none" strike="noStrike" kern="1200" baseline="0" dirty="0">
                          <a:solidFill>
                            <a:schemeClr val="tx1"/>
                          </a:solidFill>
                          <a:latin typeface="+mn-lt"/>
                          <a:ea typeface="+mn-ea"/>
                          <a:cs typeface="+mn-cs"/>
                        </a:rPr>
                        <a:t> </a:t>
                      </a:r>
                      <a:r>
                        <a:rPr lang="fr-FR" sz="3500" b="0" i="0" u="none" strike="noStrike" kern="1200" baseline="0" dirty="0" err="1">
                          <a:solidFill>
                            <a:schemeClr val="tx1"/>
                          </a:solidFill>
                          <a:latin typeface="+mn-lt"/>
                          <a:ea typeface="+mn-ea"/>
                          <a:cs typeface="+mn-cs"/>
                        </a:rPr>
                        <a:t>Tawadros</a:t>
                      </a:r>
                      <a:r>
                        <a:rPr lang="fr-FR" sz="3500" b="0" i="0" u="none" strike="noStrike" kern="1200" baseline="0" dirty="0">
                          <a:solidFill>
                            <a:schemeClr val="tx1"/>
                          </a:solidFill>
                          <a:latin typeface="+mn-lt"/>
                          <a:ea typeface="+mn-ea"/>
                          <a:cs typeface="+mn-cs"/>
                        </a:rPr>
                        <a:t>. Et de notre père l’évêque </a:t>
                      </a:r>
                      <a:r>
                        <a:rPr lang="fr-FR" sz="3500" b="0" i="0" u="none" strike="noStrike" kern="1200" baseline="0" dirty="0" err="1">
                          <a:solidFill>
                            <a:schemeClr val="tx1"/>
                          </a:solidFill>
                          <a:latin typeface="+mn-lt"/>
                          <a:ea typeface="+mn-ea"/>
                          <a:cs typeface="+mn-cs"/>
                        </a:rPr>
                        <a:t>anba</a:t>
                      </a:r>
                      <a:r>
                        <a:rPr lang="fr-FR" sz="3500" b="0" i="0" u="none" strike="noStrike" kern="1200" baseline="0" dirty="0">
                          <a:solidFill>
                            <a:schemeClr val="tx1"/>
                          </a:solidFill>
                          <a:latin typeface="+mn-lt"/>
                          <a:ea typeface="+mn-ea"/>
                          <a:cs typeface="+mn-cs"/>
                        </a:rPr>
                        <a:t> Marc. Seigneur, accorde-nous la rémission de nos péchés.</a:t>
                      </a:r>
                      <a:endParaRPr kumimoji="0" lang="en-US" sz="35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rtl="1"/>
                      <a:r>
                        <a:rPr lang="ar-EG" sz="4000" b="0" i="0" u="none" strike="noStrike" kern="1200" baseline="0" dirty="0">
                          <a:solidFill>
                            <a:schemeClr val="tx1"/>
                          </a:solidFill>
                          <a:latin typeface="+mn-lt"/>
                          <a:ea typeface="+mn-ea"/>
                          <a:cs typeface="+mn-cs"/>
                        </a:rPr>
                        <a:t>بصلوات أبينا المكرم</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رئيس الكهنة البابا</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الأنبا </a:t>
                      </a:r>
                      <a:r>
                        <a:rPr kumimoji="0" lang="ar-EG" sz="3700" b="0" i="0" u="none" strike="noStrike" cap="none" normalizeH="0" baseline="0" dirty="0" err="1">
                          <a:ln>
                            <a:noFill/>
                          </a:ln>
                          <a:solidFill>
                            <a:schemeClr val="tx1"/>
                          </a:solidFill>
                          <a:effectLst/>
                          <a:latin typeface="Coptic1" pitchFamily="2" charset="0"/>
                          <a:cs typeface="Arial" charset="0"/>
                        </a:rPr>
                        <a:t>تاوضروس</a:t>
                      </a:r>
                      <a:r>
                        <a:rPr lang="ar-EG" sz="4000" b="0" i="0" u="none" strike="noStrike" kern="1200" baseline="0" dirty="0">
                          <a:solidFill>
                            <a:schemeClr val="tx1"/>
                          </a:solidFill>
                          <a:latin typeface="+mn-lt"/>
                          <a:ea typeface="+mn-ea"/>
                          <a:cs typeface="+mn-cs"/>
                        </a:rPr>
                        <a:t>. وأبينا</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الأسقف</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الأنبا </a:t>
                      </a:r>
                      <a:r>
                        <a:rPr lang="ar-EG" sz="3700" dirty="0"/>
                        <a:t>مارك</a:t>
                      </a:r>
                      <a:r>
                        <a:rPr lang="ar-EG" sz="4000" b="0" i="0" u="none" strike="noStrike" kern="1200" baseline="0" dirty="0">
                          <a:solidFill>
                            <a:schemeClr val="tx1"/>
                          </a:solidFill>
                          <a:latin typeface="+mn-lt"/>
                          <a:ea typeface="+mn-ea"/>
                          <a:cs typeface="+mn-cs"/>
                        </a:rPr>
                        <a:t>. يا رب أنعم</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لنا بمغفرة خطايانا</a:t>
                      </a:r>
                      <a:endParaRPr kumimoji="0" lang="en-US" sz="4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9042649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263105662"/>
              </p:ext>
            </p:extLst>
          </p:nvPr>
        </p:nvGraphicFramePr>
        <p:xfrm>
          <a:off x="-10160" y="0"/>
          <a:ext cx="12202160" cy="6830060"/>
        </p:xfrm>
        <a:graphic>
          <a:graphicData uri="http://schemas.openxmlformats.org/drawingml/2006/table">
            <a:tbl>
              <a:tblPr/>
              <a:tblGrid>
                <a:gridCol w="6167120">
                  <a:extLst>
                    <a:ext uri="{9D8B030D-6E8A-4147-A177-3AD203B41FA5}">
                      <a16:colId xmlns:a16="http://schemas.microsoft.com/office/drawing/2014/main" val="20000"/>
                    </a:ext>
                  </a:extLst>
                </a:gridCol>
                <a:gridCol w="603504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as béni Abraham et Sarah, Tu fis de Sarah son épouse et l’as désigné comme patriarche.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ts val="200"/>
                        </a:spcBef>
                        <a:spcAft>
                          <a:spcPct val="0"/>
                        </a:spcAft>
                        <a:buClrTx/>
                        <a:buSzTx/>
                        <a:buFontTx/>
                        <a:buNone/>
                        <a:tabLst/>
                        <a:defRPr/>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as protégé Issac et lui as donné Rebecca comme épouse et l’as sauvé de ses ennemis.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يا مَنْ بارك إبراهيم وسارة، وجعلها له زوجة، ومنحه رتبة رئاسة الآباء، نطلب إليك يا رب أن تسمعنا وترحمنا.</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fr-FR" sz="14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مَنْ حفظ إسحق ووفَّق له رفقة وأنقذه من أعدائه، نطلب إليك يا رب أن تسمعنا وترحمنا.</a:t>
                      </a:r>
                      <a:endParaRPr kumimoji="0" lang="fr-FR" sz="3200" b="0" i="0" u="sng" strike="noStrike" kern="1200" cap="none" normalizeH="0" baseline="0" dirty="0">
                        <a:ln>
                          <a:noFill/>
                        </a:ln>
                        <a:solidFill>
                          <a:srgbClr val="D3B688"/>
                        </a:solidFill>
                        <a:effectLst/>
                        <a:latin typeface="Arial" charset="0"/>
                        <a:ea typeface="+mn-ea"/>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0718065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324119961"/>
              </p:ext>
            </p:extLst>
          </p:nvPr>
        </p:nvGraphicFramePr>
        <p:xfrm>
          <a:off x="-10160" y="0"/>
          <a:ext cx="12202160" cy="6880860"/>
        </p:xfrm>
        <a:graphic>
          <a:graphicData uri="http://schemas.openxmlformats.org/drawingml/2006/table">
            <a:tbl>
              <a:tblPr/>
              <a:tblGrid>
                <a:gridCol w="6167120">
                  <a:extLst>
                    <a:ext uri="{9D8B030D-6E8A-4147-A177-3AD203B41FA5}">
                      <a16:colId xmlns:a16="http://schemas.microsoft.com/office/drawing/2014/main" val="20000"/>
                    </a:ext>
                  </a:extLst>
                </a:gridCol>
                <a:gridCol w="603504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as béni le mariage de Jacob et en fit l’héritier de la promesse.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ts val="200"/>
                        </a:spcBef>
                        <a:spcAft>
                          <a:spcPct val="0"/>
                        </a:spcAft>
                        <a:buClrTx/>
                        <a:buSzTx/>
                        <a:buFontTx/>
                        <a:buNone/>
                        <a:tabLst/>
                      </a:pPr>
                      <a:endParaRPr kumimoji="0" lang="fr-FR" sz="2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defRPr/>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as élevé Joseph, et qui lui as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accordé </a:t>
                      </a:r>
                      <a:r>
                        <a:rPr kumimoji="0" lang="fr-FR" sz="2800" b="0" i="0" u="none" strike="noStrike" cap="none" normalizeH="0" baseline="0" dirty="0" err="1">
                          <a:ln>
                            <a:noFill/>
                          </a:ln>
                          <a:solidFill>
                            <a:schemeClr val="tx1"/>
                          </a:solidFill>
                          <a:effectLst/>
                          <a:latin typeface="Arial" charset="0"/>
                          <a:cs typeface="Arial" charset="0"/>
                        </a:rPr>
                        <a:t>Asnat</a:t>
                      </a:r>
                      <a:r>
                        <a:rPr kumimoji="0" lang="fr-FR" sz="2800" b="0" i="0" u="none" strike="noStrike" cap="none" normalizeH="0" baseline="0" dirty="0">
                          <a:ln>
                            <a:noFill/>
                          </a:ln>
                          <a:solidFill>
                            <a:schemeClr val="tx1"/>
                          </a:solidFill>
                          <a:effectLst/>
                          <a:latin typeface="Arial" charset="0"/>
                          <a:cs typeface="Arial" charset="0"/>
                        </a:rPr>
                        <a:t> comme épouse. Par lui Tu as nourri toute l’Egypte.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يا مَنْ بارك يعقوب وأعطاه راحيل زوجة، وجعله وارث الموعد، نسألك يا رب أن تسمعنا وترحمنا.</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fr-FR" sz="14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مَنْ رفع يوسف ووهب له أسينات زوجة، وبواسطته عُلتَ كل أرض مصر، نطلب إليك يا رب أن تسمعنا وترحمنا.</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3593610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82607552"/>
              </p:ext>
            </p:extLst>
          </p:nvPr>
        </p:nvGraphicFramePr>
        <p:xfrm>
          <a:off x="-10160" y="0"/>
          <a:ext cx="12202160" cy="6855460"/>
        </p:xfrm>
        <a:graphic>
          <a:graphicData uri="http://schemas.openxmlformats.org/drawingml/2006/table">
            <a:tbl>
              <a:tblPr/>
              <a:tblGrid>
                <a:gridCol w="6167120">
                  <a:extLst>
                    <a:ext uri="{9D8B030D-6E8A-4147-A177-3AD203B41FA5}">
                      <a16:colId xmlns:a16="http://schemas.microsoft.com/office/drawing/2014/main" val="20000"/>
                    </a:ext>
                  </a:extLst>
                </a:gridCol>
                <a:gridCol w="603504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à qui as plu, à la fin des temps, de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naître d’une vierge et as répandu Ta lumière sur le genre humain.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ts val="200"/>
                        </a:spcBef>
                        <a:spcAft>
                          <a:spcPct val="0"/>
                        </a:spcAft>
                        <a:buClrTx/>
                        <a:buSzTx/>
                        <a:buFontTx/>
                        <a:buNone/>
                        <a:tabLst/>
                        <a:defRPr/>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fus présent aux noces de Cana en Galilée, bénis ce mariage comme tu l’as béni à Cana.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يا مَنْ سُر في آخر الأيام أن يولد من عذراء وأضاء على جنس البشر، نسألك يا رب </a:t>
                      </a:r>
                      <a:r>
                        <a:rPr kumimoji="0" lang="ar-EG" sz="3200" b="0" i="0" u="none" strike="noStrike" cap="none" normalizeH="0" baseline="0" dirty="0" err="1">
                          <a:ln>
                            <a:noFill/>
                          </a:ln>
                          <a:solidFill>
                            <a:schemeClr val="tx1"/>
                          </a:solidFill>
                          <a:effectLst/>
                          <a:latin typeface="Arial" charset="0"/>
                          <a:cs typeface="Arial" charset="0"/>
                        </a:rPr>
                        <a:t>إستجب</a:t>
                      </a:r>
                      <a:r>
                        <a:rPr kumimoji="0" lang="ar-EG" sz="3200" b="0" i="0" u="none" strike="noStrike" cap="none" normalizeH="0" baseline="0" dirty="0">
                          <a:ln>
                            <a:noFill/>
                          </a:ln>
                          <a:solidFill>
                            <a:schemeClr val="tx1"/>
                          </a:solidFill>
                          <a:effectLst/>
                          <a:latin typeface="Arial" charset="0"/>
                          <a:cs typeface="Arial" charset="0"/>
                        </a:rPr>
                        <a:t> لنا </a:t>
                      </a:r>
                      <a:r>
                        <a:rPr kumimoji="0" lang="ar-EG" sz="3200" b="0" i="0" u="none" strike="noStrike" cap="none" normalizeH="0" baseline="0" dirty="0" err="1">
                          <a:ln>
                            <a:noFill/>
                          </a:ln>
                          <a:solidFill>
                            <a:schemeClr val="tx1"/>
                          </a:solidFill>
                          <a:effectLst/>
                          <a:latin typeface="Arial" charset="0"/>
                          <a:cs typeface="Arial" charset="0"/>
                        </a:rPr>
                        <a:t>وإرحمنا</a:t>
                      </a:r>
                      <a:r>
                        <a:rPr kumimoji="0" lang="ar-EG" sz="3200" b="0" i="0" u="none" strike="noStrike" cap="none" normalizeH="0" baseline="0" dirty="0">
                          <a:ln>
                            <a:noFill/>
                          </a:ln>
                          <a:solidFill>
                            <a:schemeClr val="tx1"/>
                          </a:solidFill>
                          <a:effectLst/>
                          <a:latin typeface="Arial" charset="0"/>
                          <a:cs typeface="Arial" charset="0"/>
                        </a:rPr>
                        <a:t>.</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endParaRPr kumimoji="0" lang="fr-FR" sz="14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مَنْ حضر في عرس قانا الجليل٬ بارك هذا الزواج مثل ما باركت ذاك الزواج، نتضرع إليك يا رب أن تسمعنا وترحمنا.</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6599514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3311330294"/>
              </p:ext>
            </p:extLst>
          </p:nvPr>
        </p:nvGraphicFramePr>
        <p:xfrm>
          <a:off x="0" y="609600"/>
          <a:ext cx="12202160" cy="5496560"/>
        </p:xfrm>
        <a:graphic>
          <a:graphicData uri="http://schemas.openxmlformats.org/drawingml/2006/table">
            <a:tbl>
              <a:tblPr/>
              <a:tblGrid>
                <a:gridCol w="6167120">
                  <a:extLst>
                    <a:ext uri="{9D8B030D-6E8A-4147-A177-3AD203B41FA5}">
                      <a16:colId xmlns:a16="http://schemas.microsoft.com/office/drawing/2014/main" val="20000"/>
                    </a:ext>
                  </a:extLst>
                </a:gridCol>
                <a:gridCol w="6035040">
                  <a:extLst>
                    <a:ext uri="{9D8B030D-6E8A-4147-A177-3AD203B41FA5}">
                      <a16:colId xmlns:a16="http://schemas.microsoft.com/office/drawing/2014/main" val="20001"/>
                    </a:ext>
                  </a:extLst>
                </a:gridCol>
              </a:tblGrid>
              <a:tr h="5496560">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es venu aux noces de Cana et l’as béni par le pouvoir de sa Divinité, bénis et entoure le mariage de Tes serviteurs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&amp; </a:t>
                      </a:r>
                      <a:r>
                        <a:rPr kumimoji="0" lang="fr-FR" sz="2800" b="0" i="1" u="none" strike="noStrike" cap="none" normalizeH="0" baseline="0" dirty="0">
                          <a:ln>
                            <a:noFill/>
                          </a:ln>
                          <a:solidFill>
                            <a:schemeClr val="tx1"/>
                          </a:solidFill>
                          <a:effectLst/>
                          <a:latin typeface="Arial" charset="0"/>
                          <a:cs typeface="Arial" charset="0"/>
                        </a:rPr>
                        <a:t>(...)</a:t>
                      </a:r>
                      <a:r>
                        <a:rPr kumimoji="0" lang="fr-FR" sz="2800" b="0" i="0" u="none" strike="noStrike" cap="none" normalizeH="0" baseline="0" dirty="0">
                          <a:ln>
                            <a:noFill/>
                          </a:ln>
                          <a:solidFill>
                            <a:schemeClr val="tx1"/>
                          </a:solidFill>
                          <a:effectLst/>
                          <a:latin typeface="Arial" charset="0"/>
                          <a:cs typeface="Arial" charset="0"/>
                        </a:rPr>
                        <a:t> de paix, d’affection et d’amour et protège-les.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مَنْ حل في عرس قانا الجليل، وبَارِك ذاك العرس، وحَوَّل الماء إلى خمر حقيقي بسلطان لاهوته، بارك واستر هذا العرس الذي لعبديك (...) و (...) بسلامة وأُلفة ومحبة </a:t>
                      </a:r>
                      <a:r>
                        <a:rPr kumimoji="0" lang="ar-SA" sz="3200" b="0" i="0" u="none" strike="noStrike" cap="none" normalizeH="0" baseline="0" dirty="0" err="1">
                          <a:ln>
                            <a:noFill/>
                          </a:ln>
                          <a:solidFill>
                            <a:schemeClr val="tx1"/>
                          </a:solidFill>
                          <a:effectLst/>
                          <a:latin typeface="Arial" charset="0"/>
                          <a:cs typeface="Arial" charset="0"/>
                        </a:rPr>
                        <a:t>وإحرسهما</a:t>
                      </a:r>
                      <a:r>
                        <a:rPr kumimoji="0" lang="ar-SA" sz="3200" b="0" i="0" u="none" strike="noStrike" cap="none" normalizeH="0" baseline="0" dirty="0">
                          <a:ln>
                            <a:noFill/>
                          </a:ln>
                          <a:solidFill>
                            <a:schemeClr val="tx1"/>
                          </a:solidFill>
                          <a:effectLst/>
                          <a:latin typeface="Arial" charset="0"/>
                          <a:cs typeface="Arial" charset="0"/>
                        </a:rPr>
                        <a:t>، نطلب إليك يا رب أن تسمعنا وترحمنا.</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9457477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463690717"/>
              </p:ext>
            </p:extLst>
          </p:nvPr>
        </p:nvGraphicFramePr>
        <p:xfrm>
          <a:off x="0" y="619760"/>
          <a:ext cx="12202160" cy="4673600"/>
        </p:xfrm>
        <a:graphic>
          <a:graphicData uri="http://schemas.openxmlformats.org/drawingml/2006/table">
            <a:tbl>
              <a:tblPr/>
              <a:tblGrid>
                <a:gridCol w="6167120">
                  <a:extLst>
                    <a:ext uri="{9D8B030D-6E8A-4147-A177-3AD203B41FA5}">
                      <a16:colId xmlns:a16="http://schemas.microsoft.com/office/drawing/2014/main" val="20000"/>
                    </a:ext>
                  </a:extLst>
                </a:gridCol>
                <a:gridCol w="6035040">
                  <a:extLst>
                    <a:ext uri="{9D8B030D-6E8A-4147-A177-3AD203B41FA5}">
                      <a16:colId xmlns:a16="http://schemas.microsoft.com/office/drawing/2014/main" val="20001"/>
                    </a:ext>
                  </a:extLst>
                </a:gridCol>
              </a:tblGrid>
              <a:tr h="4673600">
                <a:tc>
                  <a:txBody>
                    <a:bodyPr/>
                    <a:lstStyle/>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4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Toi qui es compatissant et miséricordieux, plein de bonté et de tendresse, Seigneur ami du genre humain fait que nous glorifions Ta bonté. Nous T’implorons, écoute-nous et aie pitié de nous.</a:t>
                      </a:r>
                    </a:p>
                    <a:p>
                      <a:pPr marL="0" marR="0" lvl="0" indent="0" algn="just" defTabSz="914400" rtl="0" eaLnBrk="1" fontAlgn="base" latinLnBrk="0" hangingPunct="1">
                        <a:lnSpc>
                          <a:spcPct val="100000"/>
                        </a:lnSpc>
                        <a:spcBef>
                          <a:spcPts val="200"/>
                        </a:spcBef>
                        <a:spcAft>
                          <a:spcPct val="0"/>
                        </a:spcAft>
                        <a:buClrTx/>
                        <a:buSzTx/>
                        <a:buFontTx/>
                        <a:buNone/>
                        <a:tabLst/>
                      </a:pPr>
                      <a:r>
                        <a:rPr kumimoji="0" lang="fr-CA" sz="24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2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2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ts val="200"/>
                        </a:spcBef>
                        <a:spcAft>
                          <a:spcPct val="0"/>
                        </a:spcAft>
                        <a:buClrTx/>
                        <a:buSzTx/>
                        <a:buFontTx/>
                        <a:buNone/>
                        <a:tabLst/>
                        <a:defRPr/>
                      </a:pPr>
                      <a:endParaRPr kumimoji="0" lang="fr-FR" sz="28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أيها المحسن، الرؤوف، الكثير الصلاح والتحنن، يا رب </a:t>
                      </a:r>
                      <a:r>
                        <a:rPr kumimoji="0" lang="ar-EG" sz="3200" b="0" i="0" u="none" strike="noStrike" cap="none" normalizeH="0" baseline="0" dirty="0" err="1">
                          <a:ln>
                            <a:noFill/>
                          </a:ln>
                          <a:solidFill>
                            <a:schemeClr val="tx1"/>
                          </a:solidFill>
                          <a:effectLst/>
                          <a:latin typeface="Arial" charset="0"/>
                          <a:cs typeface="Arial" charset="0"/>
                        </a:rPr>
                        <a:t>إجعلنا</a:t>
                      </a:r>
                      <a:r>
                        <a:rPr kumimoji="0" lang="ar-EG" sz="3200" b="0" i="0" u="none" strike="noStrike" cap="none" normalizeH="0" baseline="0" dirty="0">
                          <a:ln>
                            <a:noFill/>
                          </a:ln>
                          <a:solidFill>
                            <a:schemeClr val="tx1"/>
                          </a:solidFill>
                          <a:effectLst/>
                          <a:latin typeface="Arial" charset="0"/>
                          <a:cs typeface="Arial" charset="0"/>
                        </a:rPr>
                        <a:t> أن نمجد صلاحك يا محب البشر، نسألك يا رب أن تسمعنا وترحمنا.</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charset="0"/>
                          <a:cs typeface="Arial" charset="0"/>
                        </a:rPr>
                        <a:t>يا ربُ </a:t>
                      </a:r>
                      <a:r>
                        <a:rPr kumimoji="0" lang="ar-SA" sz="3200" b="0" i="0" u="none" strike="noStrike" cap="none" normalizeH="0" baseline="0" dirty="0" err="1">
                          <a:ln>
                            <a:noFill/>
                          </a:ln>
                          <a:solidFill>
                            <a:schemeClr val="tx1"/>
                          </a:solidFill>
                          <a:effectLst/>
                          <a:latin typeface="Arial" charset="0"/>
                          <a:cs typeface="Arial" charset="0"/>
                        </a:rPr>
                        <a:t>إرحم</a:t>
                      </a:r>
                      <a:r>
                        <a:rPr kumimoji="0" lang="ar-SA" sz="3200" b="0" i="0" u="none" strike="noStrike" cap="none" normalizeH="0" baseline="0" dirty="0">
                          <a:ln>
                            <a:noFill/>
                          </a:ln>
                          <a:solidFill>
                            <a:schemeClr val="tx1"/>
                          </a:solidFill>
                          <a:effectLst/>
                          <a:latin typeface="Arial" charset="0"/>
                          <a:cs typeface="Arial" charset="0"/>
                        </a:rPr>
                        <a:t>.</a:t>
                      </a:r>
                      <a:endParaRPr kumimoji="0" lang="fr-FR" sz="3200" b="0" i="0" u="sng" strike="noStrike" cap="none" normalizeH="0" baseline="0" dirty="0">
                        <a:ln>
                          <a:noFill/>
                        </a:ln>
                        <a:solidFill>
                          <a:srgbClr val="D3B688"/>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727638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754961254"/>
              </p:ext>
            </p:extLst>
          </p:nvPr>
        </p:nvGraphicFramePr>
        <p:xfrm>
          <a:off x="0" y="426720"/>
          <a:ext cx="12192000" cy="543052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P,#c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pilogoc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Viwt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pimonogen</a:t>
                      </a:r>
                      <a:r>
                        <a:rPr kumimoji="0" lang="en-US" sz="4000" b="0" i="0" u="none" strike="noStrike" cap="none" normalizeH="0" baseline="0" dirty="0">
                          <a:ln>
                            <a:noFill/>
                          </a:ln>
                          <a:solidFill>
                            <a:schemeClr val="tx1"/>
                          </a:solidFill>
                          <a:effectLst/>
                          <a:latin typeface="Coptic1" pitchFamily="2" charset="0"/>
                          <a:cs typeface="Arial" charset="0"/>
                        </a:rPr>
                        <a:t>/c </a:t>
                      </a:r>
                      <a:r>
                        <a:rPr kumimoji="0" lang="en-US" sz="4000" b="0" i="0" u="none" strike="noStrike" cap="none" normalizeH="0" baseline="0" dirty="0" err="1">
                          <a:ln>
                            <a:noFill/>
                          </a:ln>
                          <a:solidFill>
                            <a:schemeClr val="tx1"/>
                          </a:solidFill>
                          <a:effectLst/>
                          <a:latin typeface="Coptic1" pitchFamily="2" charset="0"/>
                          <a:cs typeface="Arial" charset="0"/>
                        </a:rPr>
                        <a:t>n~nou</a:t>
                      </a:r>
                      <a:r>
                        <a:rPr kumimoji="0" lang="en-US" sz="4000" b="0" i="0" u="none" strike="noStrike" cap="none" normalizeH="0" baseline="0" dirty="0">
                          <a:ln>
                            <a:noFill/>
                          </a:ln>
                          <a:solidFill>
                            <a:schemeClr val="tx1"/>
                          </a:solidFill>
                          <a:effectLst/>
                          <a:latin typeface="Coptic1" pitchFamily="2" charset="0"/>
                          <a:cs typeface="Arial" charset="0"/>
                        </a:rPr>
                        <a:t>]: eke~] nan </a:t>
                      </a:r>
                      <a:r>
                        <a:rPr kumimoji="0" lang="en-US" sz="4000" b="0" i="0" u="none" strike="noStrike" cap="none" normalizeH="0" baseline="0" dirty="0" err="1">
                          <a:ln>
                            <a:noFill/>
                          </a:ln>
                          <a:solidFill>
                            <a:schemeClr val="tx1"/>
                          </a:solidFill>
                          <a:effectLst/>
                          <a:latin typeface="Coptic1" pitchFamily="2" charset="0"/>
                          <a:cs typeface="Arial" charset="0"/>
                        </a:rPr>
                        <a:t>n~tekhir</a:t>
                      </a:r>
                      <a:r>
                        <a:rPr kumimoji="0" lang="en-US" sz="4000" b="0" i="0" u="none" strike="noStrike" cap="none" normalizeH="0" baseline="0" dirty="0">
                          <a:ln>
                            <a:noFill/>
                          </a:ln>
                          <a:solidFill>
                            <a:schemeClr val="tx1"/>
                          </a:solidFill>
                          <a:effectLst/>
                          <a:latin typeface="Coptic1" pitchFamily="2" charset="0"/>
                          <a:cs typeface="Arial" charset="0"/>
                        </a:rPr>
                        <a:t>/n/: </a:t>
                      </a:r>
                      <a:r>
                        <a:rPr kumimoji="0" lang="en-US" sz="4000" b="0" i="0" u="none" strike="noStrike" cap="none" normalizeH="0" baseline="0" dirty="0" err="1">
                          <a:ln>
                            <a:noFill/>
                          </a:ln>
                          <a:solidFill>
                            <a:schemeClr val="tx1"/>
                          </a:solidFill>
                          <a:effectLst/>
                          <a:latin typeface="Coptic1" pitchFamily="2" charset="0"/>
                          <a:cs typeface="Arial" charset="0"/>
                        </a:rPr>
                        <a:t>yai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e~ymeh</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n~rasi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niben</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Christ, ô Toi Verbe du Père Toi qui es l’unique Dieu Viens accorde-nous Ta paix Ta paix si pleine de joie.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أيها المسيح كلمة الآب، الإله الوحيد الجنس، أعطنا سلامك، المملوء فرحاً.</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85306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335280"/>
          <a:ext cx="12192000" cy="5724144"/>
        </p:xfrm>
        <a:graphic>
          <a:graphicData uri="http://schemas.openxmlformats.org/drawingml/2006/table">
            <a:tbl>
              <a:tblPr/>
              <a:tblGrid>
                <a:gridCol w="4795520">
                  <a:extLst>
                    <a:ext uri="{9D8B030D-6E8A-4147-A177-3AD203B41FA5}">
                      <a16:colId xmlns:a16="http://schemas.microsoft.com/office/drawing/2014/main" val="20000"/>
                    </a:ext>
                  </a:extLst>
                </a:gridCol>
                <a:gridCol w="4378960">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800" b="0" i="0" u="none" strike="noStrike" cap="none" normalizeH="0" baseline="0" dirty="0">
                          <a:ln>
                            <a:noFill/>
                          </a:ln>
                          <a:solidFill>
                            <a:schemeClr val="tx1"/>
                          </a:solidFill>
                          <a:effectLst/>
                          <a:latin typeface="Coptic1" pitchFamily="2" charset="0"/>
                          <a:cs typeface="Arial" charset="0"/>
                        </a:rPr>
                        <a:t>Je </a:t>
                      </a:r>
                      <a:r>
                        <a:rPr kumimoji="0" lang="en-US" sz="3800" b="0" i="0" u="none" strike="noStrike" cap="none" normalizeH="0" baseline="0" dirty="0" err="1">
                          <a:ln>
                            <a:noFill/>
                          </a:ln>
                          <a:solidFill>
                            <a:schemeClr val="tx1"/>
                          </a:solidFill>
                          <a:effectLst/>
                          <a:latin typeface="Coptic1" pitchFamily="2" charset="0"/>
                          <a:cs typeface="Arial" charset="0"/>
                        </a:rPr>
                        <a:t>f~c~marwout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n~je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V~iwt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P~s/</a:t>
                      </a:r>
                      <a:r>
                        <a:rPr kumimoji="0" lang="en-US" sz="3800" b="0" i="0" u="none" strike="noStrike" cap="none" normalizeH="0" baseline="0" dirty="0" err="1">
                          <a:ln>
                            <a:noFill/>
                          </a:ln>
                          <a:solidFill>
                            <a:schemeClr val="tx1"/>
                          </a:solidFill>
                          <a:effectLst/>
                          <a:latin typeface="Coptic1" pitchFamily="2" charset="0"/>
                          <a:cs typeface="Arial" charset="0"/>
                        </a:rPr>
                        <a:t>ri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Pip~neuma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eyouab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t~riac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etj</a:t>
                      </a:r>
                      <a:r>
                        <a:rPr kumimoji="0" lang="en-US" sz="3800" b="0" i="0" u="none" strike="noStrike" cap="none" normalizeH="0" baseline="0" dirty="0">
                          <a:ln>
                            <a:noFill/>
                          </a:ln>
                          <a:solidFill>
                            <a:schemeClr val="tx1"/>
                          </a:solidFill>
                          <a:effectLst/>
                          <a:latin typeface="Coptic1" pitchFamily="2" charset="0"/>
                          <a:cs typeface="Arial" charset="0"/>
                        </a:rPr>
                        <a:t>/k </a:t>
                      </a:r>
                      <a:r>
                        <a:rPr kumimoji="0" lang="en-US" sz="3800" b="0" i="0" u="none" strike="noStrike" cap="none" normalizeH="0" baseline="0" dirty="0" err="1">
                          <a:ln>
                            <a:noFill/>
                          </a:ln>
                          <a:solidFill>
                            <a:schemeClr val="tx1"/>
                          </a:solidFill>
                          <a:effectLst/>
                          <a:latin typeface="Coptic1" pitchFamily="2" charset="0"/>
                          <a:cs typeface="Arial" charset="0"/>
                        </a:rPr>
                        <a:t>e~bol</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tenouwst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m~moc</a:t>
                      </a:r>
                      <a:r>
                        <a:rPr kumimoji="0" lang="en-US" sz="3800" b="0" i="0" u="none" strike="noStrike" cap="none" normalizeH="0" baseline="0" dirty="0">
                          <a:ln>
                            <a:noFill/>
                          </a:ln>
                          <a:solidFill>
                            <a:schemeClr val="tx1"/>
                          </a:solidFill>
                          <a:effectLst/>
                          <a:latin typeface="Coptic1" pitchFamily="2" charset="0"/>
                          <a:cs typeface="Arial" charset="0"/>
                        </a:rPr>
                        <a:t> ten]</a:t>
                      </a:r>
                      <a:r>
                        <a:rPr kumimoji="0" lang="en-US" sz="3800" b="0" i="0" u="none" strike="noStrike" cap="none" normalizeH="0" baseline="0" dirty="0" err="1">
                          <a:ln>
                            <a:noFill/>
                          </a:ln>
                          <a:solidFill>
                            <a:schemeClr val="tx1"/>
                          </a:solidFill>
                          <a:effectLst/>
                          <a:latin typeface="Coptic1" pitchFamily="2" charset="0"/>
                          <a:cs typeface="Arial" charset="0"/>
                        </a:rPr>
                        <a:t>w~ou</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nac</a:t>
                      </a:r>
                      <a:r>
                        <a:rPr kumimoji="0" lang="en-US" sz="3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(g#)</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Béni soit le Père, le Fils et le Saint Esprit, Trinité parfaite, nous l’adorons et nous la glorifions.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Pitié Seigneur (3)</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مبارك الآب والابن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والروح القدس،</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الثالوث الكامل،</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نسجد له ونمجده.</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يا رب </a:t>
                      </a:r>
                      <a:r>
                        <a:rPr kumimoji="0" lang="ar-EG" sz="4400" b="0" i="0" u="none" strike="noStrike" cap="none" normalizeH="0" baseline="0" dirty="0" err="1">
                          <a:ln>
                            <a:noFill/>
                          </a:ln>
                          <a:solidFill>
                            <a:schemeClr val="tx1"/>
                          </a:solidFill>
                          <a:effectLst/>
                          <a:latin typeface="Arial" charset="0"/>
                          <a:cs typeface="Arial" charset="0"/>
                        </a:rPr>
                        <a:t>إرحم</a:t>
                      </a:r>
                      <a:r>
                        <a:rPr kumimoji="0" lang="ar-EG" sz="4400" b="0" i="0" u="none" strike="noStrike" cap="none" normalizeH="0" baseline="0" dirty="0">
                          <a:ln>
                            <a:noFill/>
                          </a:ln>
                          <a:solidFill>
                            <a:schemeClr val="tx1"/>
                          </a:solidFill>
                          <a:effectLst/>
                          <a:latin typeface="Arial" charset="0"/>
                          <a:cs typeface="Arial" charset="0"/>
                        </a:rPr>
                        <a:t> (3).</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169058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4590" name="Group 14"/>
          <p:cNvGraphicFramePr>
            <a:graphicFrameLocks noGrp="1"/>
          </p:cNvGraphicFramePr>
          <p:nvPr/>
        </p:nvGraphicFramePr>
        <p:xfrm>
          <a:off x="0" y="889000"/>
          <a:ext cx="12192000" cy="5731256"/>
        </p:xfrm>
        <a:graphic>
          <a:graphicData uri="http://schemas.openxmlformats.org/drawingml/2006/table">
            <a:tbl>
              <a:tblPr/>
              <a:tblGrid>
                <a:gridCol w="6735864">
                  <a:extLst>
                    <a:ext uri="{9D8B030D-6E8A-4147-A177-3AD203B41FA5}">
                      <a16:colId xmlns:a16="http://schemas.microsoft.com/office/drawing/2014/main" val="20000"/>
                    </a:ext>
                  </a:extLst>
                </a:gridCol>
                <a:gridCol w="5456136">
                  <a:extLst>
                    <a:ext uri="{9D8B030D-6E8A-4147-A177-3AD203B41FA5}">
                      <a16:colId xmlns:a16="http://schemas.microsoft.com/office/drawing/2014/main" val="20001"/>
                    </a:ext>
                  </a:extLst>
                </a:gridCol>
              </a:tblGrid>
              <a:tr h="57312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En vérité je crois en Un seul Dieu, le Père Tout Puissant Créateur du ciel et de la terre, de toutes les choses visibles et invisibles.</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Je crois en Un seul Seigneur Jésus Christ le Fils unique de Dieu né du Père avant tous les siècles.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بالحقيقة نؤمن بإله واحد،</a:t>
                      </a:r>
                      <a:r>
                        <a:rPr kumimoji="0" lang="en-CA"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a:ln>
                            <a:noFill/>
                          </a:ln>
                          <a:solidFill>
                            <a:schemeClr val="tx1"/>
                          </a:solidFill>
                          <a:effectLst/>
                          <a:latin typeface="Arial" charset="0"/>
                          <a:cs typeface="Arial" charset="0"/>
                        </a:rPr>
                        <a:t> الله </a:t>
                      </a:r>
                      <a:r>
                        <a:rPr kumimoji="0" lang="ar-SA" sz="4800" b="0" i="0" u="none" strike="noStrike" cap="none" normalizeH="0" baseline="0" dirty="0" err="1">
                          <a:ln>
                            <a:noFill/>
                          </a:ln>
                          <a:solidFill>
                            <a:schemeClr val="tx1"/>
                          </a:solidFill>
                          <a:effectLst/>
                          <a:latin typeface="Arial" charset="0"/>
                          <a:cs typeface="Arial" charset="0"/>
                        </a:rPr>
                        <a:t>الآب</a:t>
                      </a:r>
                      <a:r>
                        <a:rPr kumimoji="0" lang="ar-SA" sz="4800" b="0" i="0" u="none" strike="noStrike" cap="none" normalizeH="0" baseline="0" dirty="0">
                          <a:ln>
                            <a:noFill/>
                          </a:ln>
                          <a:solidFill>
                            <a:schemeClr val="tx1"/>
                          </a:solidFill>
                          <a:effectLst/>
                          <a:latin typeface="Arial" charset="0"/>
                          <a:cs typeface="Arial" charset="0"/>
                        </a:rPr>
                        <a:t> ضابط الكل،</a:t>
                      </a:r>
                      <a:r>
                        <a:rPr kumimoji="0" lang="en-CA"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a:ln>
                            <a:noFill/>
                          </a:ln>
                          <a:solidFill>
                            <a:schemeClr val="tx1"/>
                          </a:solidFill>
                          <a:effectLst/>
                          <a:latin typeface="Arial" charset="0"/>
                          <a:cs typeface="Arial" charset="0"/>
                        </a:rPr>
                        <a:t>خالق السماء والأرض،</a:t>
                      </a:r>
                      <a:r>
                        <a:rPr kumimoji="0" lang="en-CA"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a:ln>
                            <a:noFill/>
                          </a:ln>
                          <a:solidFill>
                            <a:schemeClr val="tx1"/>
                          </a:solidFill>
                          <a:effectLst/>
                          <a:latin typeface="Arial" charset="0"/>
                          <a:cs typeface="Arial" charset="0"/>
                        </a:rPr>
                        <a:t> ما يُرَى وما لا يُرَى. نؤمن بربٍ واحد، يسوع المسيح، ابن الله الوحيد، المولود من </a:t>
                      </a:r>
                      <a:r>
                        <a:rPr kumimoji="0" lang="ar-SA" sz="4800" b="0" i="0" u="none" strike="noStrike" cap="none" normalizeH="0" baseline="0" dirty="0" err="1">
                          <a:ln>
                            <a:noFill/>
                          </a:ln>
                          <a:solidFill>
                            <a:schemeClr val="tx1"/>
                          </a:solidFill>
                          <a:effectLst/>
                          <a:latin typeface="Arial" charset="0"/>
                          <a:cs typeface="Arial" charset="0"/>
                        </a:rPr>
                        <a:t>الآب</a:t>
                      </a:r>
                      <a:r>
                        <a:rPr kumimoji="0" lang="ar-SA" sz="4800" b="0" i="0" u="none" strike="noStrike" cap="none" normalizeH="0" baseline="0" dirty="0">
                          <a:ln>
                            <a:noFill/>
                          </a:ln>
                          <a:solidFill>
                            <a:schemeClr val="tx1"/>
                          </a:solidFill>
                          <a:effectLst/>
                          <a:latin typeface="Arial" charset="0"/>
                          <a:cs typeface="Arial" charset="0"/>
                        </a:rPr>
                        <a:t> قبل كل الدهور</a:t>
                      </a:r>
                      <a:r>
                        <a:rPr kumimoji="0" lang="ar-EG" sz="4800" b="0" i="0" u="none" strike="noStrike" cap="none" normalizeH="0" baseline="0" dirty="0">
                          <a:ln>
                            <a:noFill/>
                          </a:ln>
                          <a:solidFill>
                            <a:schemeClr val="tx1"/>
                          </a:solidFill>
                          <a:effectLst/>
                          <a:latin typeface="Arial" charset="0"/>
                          <a:cs typeface="Arial" charset="0"/>
                        </a:rPr>
                        <a:t>،</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1BF1F80E-BCB4-4A37-9BA8-03C849A23C0B}"/>
              </a:ext>
            </a:extLst>
          </p:cNvPr>
          <p:cNvGraphicFramePr>
            <a:graphicFrameLocks noGrp="1"/>
          </p:cNvGraphicFramePr>
          <p:nvPr/>
        </p:nvGraphicFramePr>
        <p:xfrm>
          <a:off x="2032000" y="67112"/>
          <a:ext cx="8128000" cy="5181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691514524"/>
                    </a:ext>
                  </a:extLst>
                </a:gridCol>
              </a:tblGrid>
              <a:tr h="518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charset="0"/>
                          <a:cs typeface="Arial" charset="0"/>
                        </a:rPr>
                        <a:t>Le Credo - </a:t>
                      </a:r>
                      <a:r>
                        <a:rPr lang="ar-EG" sz="2800" dirty="0"/>
                        <a:t>قانون الايمان</a:t>
                      </a:r>
                      <a:endParaRPr lang="en-US" sz="280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957523"/>
                  </a:ext>
                </a:extLst>
              </a:tr>
            </a:tbl>
          </a:graphicData>
        </a:graphic>
      </p:graphicFrame>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38100"/>
          <a:ext cx="12192000" cy="6705600"/>
        </p:xfrm>
        <a:graphic>
          <a:graphicData uri="http://schemas.openxmlformats.org/drawingml/2006/table">
            <a:tbl>
              <a:tblPr/>
              <a:tblGrid>
                <a:gridCol w="6364051">
                  <a:extLst>
                    <a:ext uri="{9D8B030D-6E8A-4147-A177-3AD203B41FA5}">
                      <a16:colId xmlns:a16="http://schemas.microsoft.com/office/drawing/2014/main" val="20000"/>
                    </a:ext>
                  </a:extLst>
                </a:gridCol>
                <a:gridCol w="5827949">
                  <a:extLst>
                    <a:ext uri="{9D8B030D-6E8A-4147-A177-3AD203B41FA5}">
                      <a16:colId xmlns:a16="http://schemas.microsoft.com/office/drawing/2014/main" val="20001"/>
                    </a:ext>
                  </a:extLst>
                </a:gridCol>
              </a:tblGrid>
              <a:tr h="670560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Lumière née de la Lumière, Vrai Dieu né du Vrai Dieu, engendré, non pas créé,</a:t>
                      </a:r>
                      <a:r>
                        <a:rPr kumimoji="0" lang="en-US" sz="3700" b="0" i="0" u="none" strike="noStrike" cap="none" normalizeH="0" baseline="0" dirty="0">
                          <a:ln>
                            <a:noFill/>
                          </a:ln>
                          <a:solidFill>
                            <a:schemeClr val="tx1"/>
                          </a:solidFill>
                          <a:effectLst/>
                          <a:latin typeface="Arial" charset="0"/>
                          <a:cs typeface="Arial" charset="0"/>
                        </a:rPr>
                        <a:t> </a:t>
                      </a:r>
                      <a:r>
                        <a:rPr kumimoji="0" lang="fr-CA" sz="3700" b="0" i="0" u="none" strike="noStrike" cap="none" normalizeH="0" baseline="0" dirty="0">
                          <a:ln>
                            <a:noFill/>
                          </a:ln>
                          <a:solidFill>
                            <a:schemeClr val="tx1"/>
                          </a:solidFill>
                          <a:effectLst/>
                          <a:latin typeface="Arial" charset="0"/>
                          <a:cs typeface="Arial" charset="0"/>
                        </a:rPr>
                        <a:t>consubstantiel au Père, Par qui tout a été fait, qui pour nous, les hommes, et pour notre salut, est descendu du ciel. Par l’Esprit Saint il a pris chair de la Vierge Marie et s’est fait homme.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800" b="0" i="0" u="none" strike="noStrike" cap="none" normalizeH="0" baseline="0" dirty="0">
                          <a:ln>
                            <a:noFill/>
                          </a:ln>
                          <a:solidFill>
                            <a:schemeClr val="tx1"/>
                          </a:solidFill>
                          <a:effectLst/>
                          <a:latin typeface="Arial" charset="0"/>
                          <a:cs typeface="Arial" charset="0"/>
                        </a:rPr>
                        <a:t>نور من نور، إله حق من إله حق، مولود غير مخلوق،</a:t>
                      </a:r>
                      <a:r>
                        <a:rPr kumimoji="0" lang="en-US" sz="4800" b="0" i="0" u="none" strike="noStrike" cap="none" normalizeH="0" baseline="0" dirty="0">
                          <a:ln>
                            <a:noFill/>
                          </a:ln>
                          <a:solidFill>
                            <a:schemeClr val="tx1"/>
                          </a:solidFill>
                          <a:effectLst/>
                          <a:latin typeface="Arial" charset="0"/>
                          <a:cs typeface="Arial" charset="0"/>
                        </a:rPr>
                        <a:t> </a:t>
                      </a:r>
                      <a:r>
                        <a:rPr kumimoji="0" lang="ar-EG" sz="4800" b="0" i="0" u="none" strike="noStrike" cap="none" normalizeH="0" baseline="0" dirty="0">
                          <a:ln>
                            <a:noFill/>
                          </a:ln>
                          <a:solidFill>
                            <a:schemeClr val="tx1"/>
                          </a:solidFill>
                          <a:effectLst/>
                          <a:latin typeface="Arial" charset="0"/>
                          <a:cs typeface="Arial" charset="0"/>
                        </a:rPr>
                        <a:t>مساوى</a:t>
                      </a:r>
                      <a:r>
                        <a:rPr kumimoji="0" lang="ar-SA" sz="4800" b="0" i="0" u="none" strike="noStrike" cap="none" normalizeH="0" baseline="0" dirty="0">
                          <a:ln>
                            <a:noFill/>
                          </a:ln>
                          <a:solidFill>
                            <a:schemeClr val="tx1"/>
                          </a:solidFill>
                          <a:effectLst/>
                          <a:latin typeface="Arial" charset="0"/>
                          <a:cs typeface="Arial" charset="0"/>
                        </a:rPr>
                        <a:t> </a:t>
                      </a:r>
                      <a:r>
                        <a:rPr kumimoji="0" lang="ar-EG" sz="4800" b="0" i="0" u="none" strike="noStrike" cap="none" normalizeH="0" baseline="0" dirty="0">
                          <a:ln>
                            <a:noFill/>
                          </a:ln>
                          <a:solidFill>
                            <a:schemeClr val="tx1"/>
                          </a:solidFill>
                          <a:effectLst/>
                          <a:latin typeface="Arial" charset="0"/>
                          <a:cs typeface="Arial" charset="0"/>
                        </a:rPr>
                        <a:t>ل</a:t>
                      </a:r>
                      <a:r>
                        <a:rPr kumimoji="0" lang="ar-SA" sz="4800" b="0" i="0" u="none" strike="noStrike" cap="none" normalizeH="0" baseline="0" dirty="0">
                          <a:ln>
                            <a:noFill/>
                          </a:ln>
                          <a:solidFill>
                            <a:schemeClr val="tx1"/>
                          </a:solidFill>
                          <a:effectLst/>
                          <a:latin typeface="Arial" charset="0"/>
                          <a:cs typeface="Arial" charset="0"/>
                        </a:rPr>
                        <a:t>لآب </a:t>
                      </a:r>
                      <a:r>
                        <a:rPr kumimoji="0" lang="ar-SA" sz="4800" b="0" i="0" u="none" strike="noStrike" cap="none" normalizeH="0" baseline="0" dirty="0" err="1">
                          <a:ln>
                            <a:noFill/>
                          </a:ln>
                          <a:solidFill>
                            <a:schemeClr val="tx1"/>
                          </a:solidFill>
                          <a:effectLst/>
                          <a:latin typeface="Arial" charset="0"/>
                          <a:cs typeface="Arial" charset="0"/>
                        </a:rPr>
                        <a:t>فى</a:t>
                      </a:r>
                      <a:r>
                        <a:rPr kumimoji="0" lang="ar-SA" sz="4800" b="0" i="0" u="none" strike="noStrike" cap="none" normalizeH="0" baseline="0" dirty="0">
                          <a:ln>
                            <a:noFill/>
                          </a:ln>
                          <a:solidFill>
                            <a:schemeClr val="tx1"/>
                          </a:solidFill>
                          <a:effectLst/>
                          <a:latin typeface="Arial" charset="0"/>
                          <a:cs typeface="Arial" charset="0"/>
                        </a:rPr>
                        <a:t> الجوهر، الذى به كان كل </a:t>
                      </a:r>
                      <a:r>
                        <a:rPr kumimoji="0" lang="ar-SA" sz="4800" b="0" i="0" u="none" strike="noStrike" cap="none" normalizeH="0" baseline="0" dirty="0" err="1">
                          <a:ln>
                            <a:noFill/>
                          </a:ln>
                          <a:solidFill>
                            <a:schemeClr val="tx1"/>
                          </a:solidFill>
                          <a:effectLst/>
                          <a:latin typeface="Arial" charset="0"/>
                          <a:cs typeface="Arial" charset="0"/>
                        </a:rPr>
                        <a:t>شىء</a:t>
                      </a:r>
                      <a:r>
                        <a:rPr kumimoji="0" lang="ar-SA" sz="4800" b="0" i="0" u="none" strike="noStrike" cap="none" normalizeH="0" baseline="0" dirty="0">
                          <a:ln>
                            <a:noFill/>
                          </a:ln>
                          <a:solidFill>
                            <a:schemeClr val="tx1"/>
                          </a:solidFill>
                          <a:effectLst/>
                          <a:latin typeface="Arial" charset="0"/>
                          <a:cs typeface="Arial" charset="0"/>
                        </a:rPr>
                        <a:t>.</a:t>
                      </a:r>
                      <a:r>
                        <a:rPr kumimoji="0" lang="fr-FR"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a:ln>
                            <a:noFill/>
                          </a:ln>
                          <a:solidFill>
                            <a:schemeClr val="tx1"/>
                          </a:solidFill>
                          <a:effectLst/>
                          <a:latin typeface="Arial" charset="0"/>
                          <a:cs typeface="Arial" charset="0"/>
                        </a:rPr>
                        <a:t>هذا الذى من أجلنا نحنُ البشر، ومن أجل خلاصنا، نَزَلَ من السماء، وتجسدَ من الروح القدس ومن مريم العذراء.  وتأنس</a:t>
                      </a:r>
                      <a:r>
                        <a:rPr kumimoji="0" lang="en-US" sz="4800" b="0" i="0" u="none" strike="noStrike" cap="none" normalizeH="0" baseline="0" dirty="0">
                          <a:ln>
                            <a:noFill/>
                          </a:ln>
                          <a:solidFill>
                            <a:schemeClr val="tx1"/>
                          </a:solidFill>
                          <a:effectLst/>
                          <a:latin typeface="Arial" charset="0"/>
                          <a:cs typeface="Arial" charset="0"/>
                        </a:rPr>
                        <a:t> </a:t>
                      </a:r>
                    </a:p>
                  </a:txBody>
                  <a:tcPr marL="121920" marR="121920" marT="60960" marB="6096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8674" name="Group 2"/>
          <p:cNvGraphicFramePr>
            <a:graphicFrameLocks noGrp="1"/>
          </p:cNvGraphicFramePr>
          <p:nvPr>
            <p:ph/>
          </p:nvPr>
        </p:nvGraphicFramePr>
        <p:xfrm>
          <a:off x="0" y="0"/>
          <a:ext cx="12192000" cy="6705600"/>
        </p:xfrm>
        <a:graphic>
          <a:graphicData uri="http://schemas.openxmlformats.org/drawingml/2006/table">
            <a:tbl>
              <a:tblPr/>
              <a:tblGrid>
                <a:gridCol w="6839625">
                  <a:extLst>
                    <a:ext uri="{9D8B030D-6E8A-4147-A177-3AD203B41FA5}">
                      <a16:colId xmlns:a16="http://schemas.microsoft.com/office/drawing/2014/main" val="20000"/>
                    </a:ext>
                  </a:extLst>
                </a:gridCol>
                <a:gridCol w="5352375">
                  <a:extLst>
                    <a:ext uri="{9D8B030D-6E8A-4147-A177-3AD203B41FA5}">
                      <a16:colId xmlns:a16="http://schemas.microsoft.com/office/drawing/2014/main" val="20001"/>
                    </a:ext>
                  </a:extLst>
                </a:gridCol>
              </a:tblGrid>
              <a:tr h="6705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Il a été crucifié pour nous sous Ponce Pilate, a souffert et a été enseveli. Il est ressuscité le troisième jour conformément aux écritures. Il est monté au ciel et s’est assis à la droite du Père d’où Il reviendra dans Sa gloire pour juger les vivants et les morts et son règne n’aura pas de fin. Je crois en l’Esprit Saint qui est Seigneur et qui donne la vie; il procède du Père. </a:t>
                      </a:r>
                      <a:endParaRPr kumimoji="0" lang="en-US" sz="3600" b="0" i="0" u="none" strike="noStrike" cap="none" normalizeH="0" baseline="0" dirty="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10000"/>
                        </a:lnSpc>
                        <a:spcBef>
                          <a:spcPct val="6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وصُلِبَ عنا على عهد </a:t>
                      </a:r>
                      <a:r>
                        <a:rPr kumimoji="0" lang="ar-SA" sz="4300" b="0" i="0" u="none" strike="noStrike" cap="none" normalizeH="0" baseline="0" dirty="0" err="1">
                          <a:ln>
                            <a:noFill/>
                          </a:ln>
                          <a:solidFill>
                            <a:schemeClr val="tx1"/>
                          </a:solidFill>
                          <a:effectLst/>
                          <a:latin typeface="Arial" charset="0"/>
                          <a:cs typeface="Arial" charset="0"/>
                        </a:rPr>
                        <a:t>بيلاطس</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البنطى</a:t>
                      </a:r>
                      <a:r>
                        <a:rPr kumimoji="0" lang="ar-SA" sz="4300" b="0" i="0" u="none" strike="noStrike" cap="none" normalizeH="0" baseline="0" dirty="0">
                          <a:ln>
                            <a:noFill/>
                          </a:ln>
                          <a:solidFill>
                            <a:schemeClr val="tx1"/>
                          </a:solidFill>
                          <a:effectLst/>
                          <a:latin typeface="Arial" charset="0"/>
                          <a:cs typeface="Arial" charset="0"/>
                        </a:rPr>
                        <a:t>.  تألمَ وقبرَ وقامَ من الأموات </a:t>
                      </a:r>
                      <a:r>
                        <a:rPr kumimoji="0" lang="ar-SA" sz="4300" b="0" i="0" u="none" strike="noStrike" cap="none" normalizeH="0" baseline="0" dirty="0" err="1">
                          <a:ln>
                            <a:noFill/>
                          </a:ln>
                          <a:solidFill>
                            <a:schemeClr val="tx1"/>
                          </a:solidFill>
                          <a:effectLst/>
                          <a:latin typeface="Arial" charset="0"/>
                          <a:cs typeface="Arial" charset="0"/>
                        </a:rPr>
                        <a:t>فى</a:t>
                      </a:r>
                      <a:r>
                        <a:rPr kumimoji="0" lang="ar-SA" sz="4300" b="0" i="0" u="none" strike="noStrike" cap="none" normalizeH="0" baseline="0" dirty="0">
                          <a:ln>
                            <a:noFill/>
                          </a:ln>
                          <a:solidFill>
                            <a:schemeClr val="tx1"/>
                          </a:solidFill>
                          <a:effectLst/>
                          <a:latin typeface="Arial" charset="0"/>
                          <a:cs typeface="Arial" charset="0"/>
                        </a:rPr>
                        <a:t> اليوم الثالث، كما </a:t>
                      </a:r>
                      <a:r>
                        <a:rPr kumimoji="0" lang="ar-SA" sz="4300" b="0" i="0" u="none" strike="noStrike" cap="none" normalizeH="0" baseline="0" dirty="0" err="1">
                          <a:ln>
                            <a:noFill/>
                          </a:ln>
                          <a:solidFill>
                            <a:schemeClr val="tx1"/>
                          </a:solidFill>
                          <a:effectLst/>
                          <a:latin typeface="Arial" charset="0"/>
                          <a:cs typeface="Arial" charset="0"/>
                        </a:rPr>
                        <a:t>فى</a:t>
                      </a:r>
                      <a:r>
                        <a:rPr kumimoji="0" lang="ar-SA" sz="4300" b="0" i="0" u="none" strike="noStrike" cap="none" normalizeH="0" baseline="0" dirty="0">
                          <a:ln>
                            <a:noFill/>
                          </a:ln>
                          <a:solidFill>
                            <a:schemeClr val="tx1"/>
                          </a:solidFill>
                          <a:effectLst/>
                          <a:latin typeface="Arial" charset="0"/>
                          <a:cs typeface="Arial" charset="0"/>
                        </a:rPr>
                        <a:t> الكتب. </a:t>
                      </a:r>
                      <a:r>
                        <a:rPr kumimoji="0" lang="ar-SA" sz="3700" b="0" i="0" u="none" strike="noStrike" cap="none" normalizeH="0" baseline="0" dirty="0">
                          <a:ln>
                            <a:noFill/>
                          </a:ln>
                          <a:solidFill>
                            <a:schemeClr val="tx1"/>
                          </a:solidFill>
                          <a:effectLst/>
                          <a:latin typeface="Arial" charset="0"/>
                          <a:cs typeface="Arial" charset="0"/>
                        </a:rPr>
                        <a:t>وصَعِدَ إلى السموات،</a:t>
                      </a:r>
                      <a:r>
                        <a:rPr kumimoji="0" lang="en-US" sz="37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وجَلسَ عن يمين أبيه.  وأيضاً </a:t>
                      </a:r>
                      <a:r>
                        <a:rPr kumimoji="0" lang="ar-SA" sz="4300" b="0" i="0" u="none" strike="noStrike" cap="none" normalizeH="0" baseline="0" dirty="0" err="1">
                          <a:ln>
                            <a:noFill/>
                          </a:ln>
                          <a:solidFill>
                            <a:schemeClr val="tx1"/>
                          </a:solidFill>
                          <a:effectLst/>
                          <a:latin typeface="Arial" charset="0"/>
                          <a:cs typeface="Arial" charset="0"/>
                        </a:rPr>
                        <a:t>يأتى</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فى</a:t>
                      </a:r>
                      <a:r>
                        <a:rPr kumimoji="0" lang="ar-SA" sz="4300" b="0" i="0" u="none" strike="noStrike" cap="none" normalizeH="0" baseline="0" dirty="0">
                          <a:ln>
                            <a:noFill/>
                          </a:ln>
                          <a:solidFill>
                            <a:schemeClr val="tx1"/>
                          </a:solidFill>
                          <a:effectLst/>
                          <a:latin typeface="Arial" charset="0"/>
                          <a:cs typeface="Arial" charset="0"/>
                        </a:rPr>
                        <a:t> مجدهِ ليَدينَ الأحياءَ والأموات، الذى ليس لملكِهِ انقضاء.</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نعم نؤمن بالروح القدس، الرب المحيى</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marT="60960" marB="6096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2E16C950-FCDC-1B6F-9C9A-A03E3E746D2E}"/>
              </a:ext>
            </a:extLst>
          </p:cNvPr>
          <p:cNvGraphicFramePr>
            <a:graphicFrameLocks noGrp="1"/>
          </p:cNvGraphicFramePr>
          <p:nvPr>
            <p:extLst>
              <p:ext uri="{D42A27DB-BD31-4B8C-83A1-F6EECF244321}">
                <p14:modId xmlns:p14="http://schemas.microsoft.com/office/powerpoint/2010/main" val="3229101924"/>
              </p:ext>
            </p:extLst>
          </p:nvPr>
        </p:nvGraphicFramePr>
        <p:xfrm>
          <a:off x="2064763" y="146369"/>
          <a:ext cx="8062474" cy="457200"/>
        </p:xfrm>
        <a:graphic>
          <a:graphicData uri="http://schemas.openxmlformats.org/drawingml/2006/table">
            <a:tbl>
              <a:tblPr firstRow="1" bandRow="1">
                <a:tableStyleId>{2D5ABB26-0587-4C30-8999-92F81FD0307C}</a:tableStyleId>
              </a:tblPr>
              <a:tblGrid>
                <a:gridCol w="8062474">
                  <a:extLst>
                    <a:ext uri="{9D8B030D-6E8A-4147-A177-3AD203B41FA5}">
                      <a16:colId xmlns:a16="http://schemas.microsoft.com/office/drawing/2014/main" val="3736183602"/>
                    </a:ext>
                  </a:extLst>
                </a:gridCol>
              </a:tblGrid>
              <a:tr h="457200">
                <a:tc>
                  <a:txBody>
                    <a:bodyPr/>
                    <a:lstStyle/>
                    <a:p>
                      <a:pPr algn="ctr"/>
                      <a:r>
                        <a:rPr lang="fr-FR" sz="2400" dirty="0"/>
                        <a:t>Engagement du Mariage Copte Orthodoxe - </a:t>
                      </a:r>
                      <a:r>
                        <a:rPr lang="ar-EG" sz="2400" dirty="0"/>
                        <a:t>تعه العروسي ن</a:t>
                      </a:r>
                      <a:endParaRPr lang="fr-FR" sz="24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070541"/>
                  </a:ext>
                </a:extLst>
              </a:tr>
            </a:tbl>
          </a:graphicData>
        </a:graphic>
      </p:graphicFrame>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365674465"/>
              </p:ext>
            </p:extLst>
          </p:nvPr>
        </p:nvGraphicFramePr>
        <p:xfrm>
          <a:off x="0" y="80511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Nous nous engageons devant le Seigneur, le Seigneur des seigneurs et le Berger des bergers, et devant ses anges et ses saints, et devant les pères de l’Église et tous ceux qui sont présents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 de vivre une vie maritale chrétienne digne de l’Évangile du Christ, et,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 de veiller, chacun, sur le salut de l’autre, et,</a:t>
                      </a:r>
                      <a:endParaRPr kumimoji="0" lang="en-US" sz="30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أتعهد أمام الله رب الأرباب وراعى الرعاة، وأمام ملائكته </a:t>
                      </a:r>
                      <a:r>
                        <a:rPr kumimoji="0" lang="ar-EG" sz="3600" b="0" i="0" u="none" strike="noStrike" cap="none" normalizeH="0" baseline="0" dirty="0" err="1">
                          <a:ln>
                            <a:noFill/>
                          </a:ln>
                          <a:solidFill>
                            <a:schemeClr val="tx1"/>
                          </a:solidFill>
                          <a:effectLst/>
                          <a:latin typeface="Arial" charset="0"/>
                          <a:cs typeface="Arial" charset="0"/>
                        </a:rPr>
                        <a:t>وقديسيه</a:t>
                      </a:r>
                      <a:r>
                        <a:rPr kumimoji="0" lang="ar-EG" sz="3600" b="0" i="0" u="none" strike="noStrike" cap="none" normalizeH="0" baseline="0" dirty="0">
                          <a:ln>
                            <a:noFill/>
                          </a:ln>
                          <a:solidFill>
                            <a:schemeClr val="tx1"/>
                          </a:solidFill>
                          <a:effectLst/>
                          <a:latin typeface="Arial" charset="0"/>
                          <a:cs typeface="Arial" charset="0"/>
                        </a:rPr>
                        <a:t>، وأمام آباء الكنيسة والحاضرين جميعا:</a:t>
                      </a: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fr-FR" sz="2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a:t>
                      </a:r>
                      <a:r>
                        <a:rPr kumimoji="0" lang="ar-EG" sz="3600" b="0" i="0" u="none" strike="noStrike" cap="none" normalizeH="0" baseline="0" dirty="0">
                          <a:ln>
                            <a:noFill/>
                          </a:ln>
                          <a:solidFill>
                            <a:schemeClr val="tx1"/>
                          </a:solidFill>
                          <a:effectLst/>
                          <a:latin typeface="Arial" charset="0"/>
                          <a:cs typeface="Arial" charset="0"/>
                        </a:rPr>
                        <a:t>	أن نحيا حياة زوجية مسيحية كما يحق لإنجيل المسيح </a:t>
                      </a:r>
                    </a:p>
                    <a:p>
                      <a:pPr marL="0" marR="0" lvl="0" indent="0" algn="just" defTabSz="914400" rtl="1"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a:t>
                      </a:r>
                      <a:r>
                        <a:rPr kumimoji="0" lang="ar-EG" sz="3600" b="0" i="0" u="none" strike="noStrike" cap="none" normalizeH="0" baseline="0" dirty="0">
                          <a:ln>
                            <a:noFill/>
                          </a:ln>
                          <a:solidFill>
                            <a:schemeClr val="tx1"/>
                          </a:solidFill>
                          <a:effectLst/>
                          <a:latin typeface="Arial" charset="0"/>
                          <a:cs typeface="Arial" charset="0"/>
                        </a:rPr>
                        <a:t>	وأن يحرص كل منا على خلاص نفس الأخر </a:t>
                      </a:r>
                    </a:p>
                    <a:p>
                      <a:pPr marL="0" marR="0" lvl="0" indent="0" algn="just" defTabSz="914400" rtl="1" eaLnBrk="1" fontAlgn="base" latinLnBrk="0" hangingPunct="1">
                        <a:lnSpc>
                          <a:spcPct val="100000"/>
                        </a:lnSpc>
                        <a:spcBef>
                          <a:spcPts val="0"/>
                        </a:spcBef>
                        <a:spcAft>
                          <a:spcPct val="0"/>
                        </a:spcAft>
                        <a:buClrTx/>
                        <a:buSzTx/>
                        <a:buFontTx/>
                        <a:buNone/>
                        <a:tabLst/>
                      </a:pP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770708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9698" name="Group 2"/>
          <p:cNvGraphicFramePr>
            <a:graphicFrameLocks noGrp="1"/>
          </p:cNvGraphicFramePr>
          <p:nvPr>
            <p:ph/>
            <p:extLst>
              <p:ext uri="{D42A27DB-BD31-4B8C-83A1-F6EECF244321}">
                <p14:modId xmlns:p14="http://schemas.microsoft.com/office/powerpoint/2010/main" val="599487681"/>
              </p:ext>
            </p:extLst>
          </p:nvPr>
        </p:nvGraphicFramePr>
        <p:xfrm>
          <a:off x="0" y="162983"/>
          <a:ext cx="12192000" cy="7075107"/>
        </p:xfrm>
        <a:graphic>
          <a:graphicData uri="http://schemas.openxmlformats.org/drawingml/2006/table">
            <a:tbl>
              <a:tblPr/>
              <a:tblGrid>
                <a:gridCol w="6926093">
                  <a:extLst>
                    <a:ext uri="{9D8B030D-6E8A-4147-A177-3AD203B41FA5}">
                      <a16:colId xmlns:a16="http://schemas.microsoft.com/office/drawing/2014/main" val="20000"/>
                    </a:ext>
                  </a:extLst>
                </a:gridCol>
                <a:gridCol w="5265907">
                  <a:extLst>
                    <a:ext uri="{9D8B030D-6E8A-4147-A177-3AD203B41FA5}">
                      <a16:colId xmlns:a16="http://schemas.microsoft.com/office/drawing/2014/main" val="20001"/>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Avec le Père et le Fils, Il reçoit même adoration et même gloire. Il a parlé par les prophètes.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Je crois en  l’Église, Une, Sainte, Universelle et Apostolique.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Arial" charset="0"/>
                          <a:cs typeface="Arial" charset="0"/>
                        </a:rPr>
                        <a:t>Je reconnais un seul baptême pour le pardon des péchés.</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600" b="0" i="0" u="none" strike="noStrike" cap="none" normalizeH="0" baseline="0" dirty="0">
                          <a:ln>
                            <a:noFill/>
                          </a:ln>
                          <a:solidFill>
                            <a:schemeClr val="tx1"/>
                          </a:solidFill>
                          <a:effectLst/>
                          <a:latin typeface="Arial" charset="0"/>
                          <a:cs typeface="Arial" charset="0"/>
                        </a:rPr>
                        <a:t>J’attends la résurrection des morts et la vie du monde à venir.  Amen.</a:t>
                      </a:r>
                      <a:endParaRPr kumimoji="0" lang="en-US"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10000"/>
                        </a:lnSpc>
                        <a:spcBef>
                          <a:spcPct val="60000"/>
                        </a:spcBef>
                        <a:spcAft>
                          <a:spcPct val="0"/>
                        </a:spcAft>
                        <a:buClrTx/>
                        <a:buSzTx/>
                        <a:buFontTx/>
                        <a:buNone/>
                        <a:tabLst/>
                        <a:defRPr/>
                      </a:pPr>
                      <a:r>
                        <a:rPr kumimoji="0" lang="ar-EG" sz="4400" b="0" i="0" u="none" strike="noStrike" cap="none" normalizeH="0" baseline="0" dirty="0">
                          <a:ln>
                            <a:noFill/>
                          </a:ln>
                          <a:solidFill>
                            <a:schemeClr val="tx1"/>
                          </a:solidFill>
                          <a:effectLst/>
                          <a:latin typeface="Arial" charset="0"/>
                          <a:cs typeface="Arial" charset="0"/>
                        </a:rPr>
                        <a:t>المنبثق من </a:t>
                      </a:r>
                      <a:r>
                        <a:rPr kumimoji="0" lang="ar-EG" sz="4400" b="0" i="0" u="none" strike="noStrike" cap="none" normalizeH="0" baseline="0" dirty="0" err="1">
                          <a:ln>
                            <a:noFill/>
                          </a:ln>
                          <a:solidFill>
                            <a:schemeClr val="tx1"/>
                          </a:solidFill>
                          <a:effectLst/>
                          <a:latin typeface="Arial" charset="0"/>
                          <a:cs typeface="Arial" charset="0"/>
                        </a:rPr>
                        <a:t>الآب</a:t>
                      </a:r>
                      <a:r>
                        <a:rPr kumimoji="0" lang="ar-EG"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نسجدُ لهُ ونمجّدَهُ مع </a:t>
                      </a:r>
                      <a:r>
                        <a:rPr kumimoji="0" lang="ar-SA" sz="4400" b="0" i="0" u="none" strike="noStrike" cap="none" normalizeH="0" baseline="0" dirty="0" err="1">
                          <a:ln>
                            <a:noFill/>
                          </a:ln>
                          <a:solidFill>
                            <a:schemeClr val="tx1"/>
                          </a:solidFill>
                          <a:effectLst/>
                          <a:latin typeface="Arial" charset="0"/>
                          <a:cs typeface="Arial" charset="0"/>
                        </a:rPr>
                        <a:t>الآب</a:t>
                      </a:r>
                      <a:r>
                        <a:rPr kumimoji="0" lang="ar-SA" sz="4400" b="0" i="0" u="none" strike="noStrike" cap="none" normalizeH="0" baseline="0" dirty="0">
                          <a:ln>
                            <a:noFill/>
                          </a:ln>
                          <a:solidFill>
                            <a:schemeClr val="tx1"/>
                          </a:solidFill>
                          <a:effectLst/>
                          <a:latin typeface="Arial" charset="0"/>
                          <a:cs typeface="Arial" charset="0"/>
                        </a:rPr>
                        <a:t> والابن، الناطق </a:t>
                      </a:r>
                      <a:r>
                        <a:rPr kumimoji="0" lang="ar-SA" sz="4400" b="0" i="0" u="none" strike="noStrike" cap="none" normalizeH="0" baseline="0" dirty="0" err="1">
                          <a:ln>
                            <a:noFill/>
                          </a:ln>
                          <a:solidFill>
                            <a:schemeClr val="tx1"/>
                          </a:solidFill>
                          <a:effectLst/>
                          <a:latin typeface="Arial" charset="0"/>
                          <a:cs typeface="Arial" charset="0"/>
                        </a:rPr>
                        <a:t>فى</a:t>
                      </a:r>
                      <a:r>
                        <a:rPr kumimoji="0" lang="ar-SA" sz="4400" b="0" i="0" u="none" strike="noStrike" cap="none" normalizeH="0" baseline="0" dirty="0">
                          <a:ln>
                            <a:noFill/>
                          </a:ln>
                          <a:solidFill>
                            <a:schemeClr val="tx1"/>
                          </a:solidFill>
                          <a:effectLst/>
                          <a:latin typeface="Arial" charset="0"/>
                          <a:cs typeface="Arial" charset="0"/>
                        </a:rPr>
                        <a:t> الأنبياء.  وبكنيسة واحدة مُقدسة جامعة </a:t>
                      </a:r>
                      <a:r>
                        <a:rPr kumimoji="0" lang="ar-SA" sz="4400" b="0" i="0" u="none" strike="noStrike" cap="none" normalizeH="0" baseline="0" dirty="0" err="1">
                          <a:ln>
                            <a:noFill/>
                          </a:ln>
                          <a:solidFill>
                            <a:schemeClr val="tx1"/>
                          </a:solidFill>
                          <a:effectLst/>
                          <a:latin typeface="Arial" charset="0"/>
                          <a:cs typeface="Arial" charset="0"/>
                        </a:rPr>
                        <a:t>رسولية</a:t>
                      </a:r>
                      <a:r>
                        <a:rPr kumimoji="0" lang="ar-SA" sz="4400" b="0" i="0" u="none" strike="noStrike" cap="none" normalizeH="0" baseline="0" dirty="0">
                          <a:ln>
                            <a:noFill/>
                          </a:ln>
                          <a:solidFill>
                            <a:schemeClr val="tx1"/>
                          </a:solidFill>
                          <a:effectLst/>
                          <a:latin typeface="Arial" charset="0"/>
                          <a:cs typeface="Arial" charset="0"/>
                        </a:rPr>
                        <a:t>. ونعترف بمعمودية واحدة لمغفرة الخطايا.</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وننتظر قيامَةَ الأموات</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وحياة الدهر </a:t>
                      </a:r>
                      <a:r>
                        <a:rPr kumimoji="0" lang="ar-SA" sz="4400" b="0" i="0" u="none" strike="noStrike" cap="none" normalizeH="0" baseline="0" dirty="0" err="1">
                          <a:ln>
                            <a:noFill/>
                          </a:ln>
                          <a:solidFill>
                            <a:schemeClr val="tx1"/>
                          </a:solidFill>
                          <a:effectLst/>
                          <a:latin typeface="Arial" charset="0"/>
                          <a:cs typeface="Arial" charset="0"/>
                        </a:rPr>
                        <a:t>الآتى</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آمين.</a:t>
                      </a:r>
                      <a:endParaRPr kumimoji="0" lang="en-US"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10000"/>
                        </a:lnSpc>
                        <a:spcBef>
                          <a:spcPct val="60000"/>
                        </a:spcBef>
                        <a:spcAft>
                          <a:spcPct val="0"/>
                        </a:spcAft>
                        <a:buClrTx/>
                        <a:buSzTx/>
                        <a:buFontTx/>
                        <a:buNone/>
                        <a:tabLst/>
                        <a:defRPr/>
                      </a:pPr>
                      <a:endParaRPr kumimoji="0" lang="ar-EG"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291579663"/>
              </p:ext>
            </p:extLst>
          </p:nvPr>
        </p:nvGraphicFramePr>
        <p:xfrm>
          <a:off x="0" y="317430"/>
          <a:ext cx="12192000" cy="605289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Ô Dieu éternel dont la sagesse est illimitée et dont la puissance est infinie. Tu as créé l’homme à partir de la terre. De son côté Tu as créé une femme et Tu en as fait une compagne qui lui corresponde. Ceci a plu à Ta Divinité et à Ta bonté car il ne convient pas à l’homme d’être seul.</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اللهُمَّ الأزلي الدائم إلى الأبد بغير </a:t>
                      </a:r>
                      <a:r>
                        <a:rPr kumimoji="0" lang="ar-SA" sz="3600" b="0" i="0" u="none" strike="noStrike" cap="none" normalizeH="0" baseline="0" dirty="0" err="1">
                          <a:ln>
                            <a:noFill/>
                          </a:ln>
                          <a:solidFill>
                            <a:schemeClr val="tx1"/>
                          </a:solidFill>
                          <a:effectLst/>
                          <a:latin typeface="Arial" charset="0"/>
                          <a:cs typeface="Arial" charset="0"/>
                        </a:rPr>
                        <a:t>إبتداء</a:t>
                      </a:r>
                      <a:r>
                        <a:rPr kumimoji="0" lang="ar-SA" sz="3600" b="0" i="0" u="none" strike="noStrike" cap="none" normalizeH="0" baseline="0" dirty="0">
                          <a:ln>
                            <a:noFill/>
                          </a:ln>
                          <a:solidFill>
                            <a:schemeClr val="tx1"/>
                          </a:solidFill>
                          <a:effectLst/>
                          <a:latin typeface="Arial" charset="0"/>
                          <a:cs typeface="Arial" charset="0"/>
                        </a:rPr>
                        <a:t>، الذي لا حد لحكمته ولا </a:t>
                      </a:r>
                      <a:r>
                        <a:rPr kumimoji="0" lang="ar-SA" sz="3600" b="0" i="0" u="none" strike="noStrike" cap="none" normalizeH="0" baseline="0" dirty="0" err="1">
                          <a:ln>
                            <a:noFill/>
                          </a:ln>
                          <a:solidFill>
                            <a:schemeClr val="tx1"/>
                          </a:solidFill>
                          <a:effectLst/>
                          <a:latin typeface="Arial" charset="0"/>
                          <a:cs typeface="Arial" charset="0"/>
                        </a:rPr>
                        <a:t>إنتهاء</a:t>
                      </a:r>
                      <a:r>
                        <a:rPr kumimoji="0" lang="ar-SA" sz="3600" b="0" i="0" u="none" strike="noStrike" cap="none" normalizeH="0" baseline="0" dirty="0">
                          <a:ln>
                            <a:noFill/>
                          </a:ln>
                          <a:solidFill>
                            <a:schemeClr val="tx1"/>
                          </a:solidFill>
                          <a:effectLst/>
                          <a:latin typeface="Arial" charset="0"/>
                          <a:cs typeface="Arial" charset="0"/>
                        </a:rPr>
                        <a:t> لقوته، الذي صنع الإنسان من الأرض، وجعل له امرأة من جنبه، ووفقها له معينة نظيره، كما يرضي ربوبيتك وصلاحك، لأنه لا يحسن أن يكون الرجل وحده.</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4431249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2086366904"/>
              </p:ext>
            </p:extLst>
          </p:nvPr>
        </p:nvGraphicFramePr>
        <p:xfrm>
          <a:off x="0" y="284480"/>
          <a:ext cx="12192000" cy="601218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600" b="0" i="0" u="none" strike="noStrike" cap="none" normalizeH="0" baseline="0" dirty="0">
                          <a:ln>
                            <a:noFill/>
                          </a:ln>
                          <a:solidFill>
                            <a:schemeClr val="tx1"/>
                          </a:solidFill>
                          <a:effectLst/>
                          <a:latin typeface="Arial" charset="0"/>
                          <a:cs typeface="Arial" charset="0"/>
                        </a:rPr>
                        <a:t>Maintenant encore nous Te demandons, notre Roi, d’unir Tes serviteurs </a:t>
                      </a:r>
                      <a:r>
                        <a:rPr kumimoji="0" lang="fr-FR" sz="2600" b="0" i="1" u="none" strike="noStrike" cap="none" normalizeH="0" baseline="0" dirty="0">
                          <a:ln>
                            <a:noFill/>
                          </a:ln>
                          <a:solidFill>
                            <a:schemeClr val="tx1"/>
                          </a:solidFill>
                          <a:effectLst/>
                          <a:latin typeface="Arial" charset="0"/>
                          <a:cs typeface="Arial" charset="0"/>
                        </a:rPr>
                        <a:t>(...)</a:t>
                      </a:r>
                      <a:r>
                        <a:rPr kumimoji="0" lang="fr-FR" sz="2600" b="0" i="0" u="none" strike="noStrike" cap="none" normalizeH="0" baseline="0" dirty="0">
                          <a:ln>
                            <a:noFill/>
                          </a:ln>
                          <a:solidFill>
                            <a:schemeClr val="tx1"/>
                          </a:solidFill>
                          <a:effectLst/>
                          <a:latin typeface="Arial" charset="0"/>
                          <a:cs typeface="Arial" charset="0"/>
                        </a:rPr>
                        <a:t> &amp; </a:t>
                      </a:r>
                      <a:r>
                        <a:rPr kumimoji="0" lang="fr-FR" sz="2600" b="0" i="1" u="none" strike="noStrike" cap="none" normalizeH="0" baseline="0" dirty="0">
                          <a:ln>
                            <a:noFill/>
                          </a:ln>
                          <a:solidFill>
                            <a:schemeClr val="tx1"/>
                          </a:solidFill>
                          <a:effectLst/>
                          <a:latin typeface="Arial" charset="0"/>
                          <a:cs typeface="Arial" charset="0"/>
                        </a:rPr>
                        <a:t>(...)</a:t>
                      </a:r>
                      <a:r>
                        <a:rPr kumimoji="0" lang="fr-FR" sz="2600" b="0" i="0" u="none" strike="noStrike" cap="none" normalizeH="0" baseline="0" dirty="0">
                          <a:ln>
                            <a:noFill/>
                          </a:ln>
                          <a:solidFill>
                            <a:schemeClr val="tx1"/>
                          </a:solidFill>
                          <a:effectLst/>
                          <a:latin typeface="Arial" charset="0"/>
                          <a:cs typeface="Arial" charset="0"/>
                        </a:rPr>
                        <a:t> afin qu’ils soient un seul corps, qu’ils parviennent à Ta joie et qu’ils acceptent les enseignements véritables. Donne-leur de bons fruits et qu’ils se réjouissent de la naissance de leurs enfants. Accorde-leur des temps calmes et paisibles. Prépare-les pour toute bonne œuvre par le Christ Jésus notre Seigneur par Qui la gloire, l’honneur et l’adoration Te sont </a:t>
                      </a:r>
                      <a:r>
                        <a:rPr kumimoji="0" lang="fr-FR" sz="2600" b="0" i="0" u="none" strike="noStrike" cap="none" normalizeH="0" baseline="0" dirty="0" err="1">
                          <a:ln>
                            <a:noFill/>
                          </a:ln>
                          <a:solidFill>
                            <a:schemeClr val="tx1"/>
                          </a:solidFill>
                          <a:effectLst/>
                          <a:latin typeface="Arial" charset="0"/>
                          <a:cs typeface="Arial" charset="0"/>
                        </a:rPr>
                        <a:t>dûs</a:t>
                      </a:r>
                      <a:r>
                        <a:rPr kumimoji="0" lang="fr-FR" sz="2600" b="0" i="0" u="none" strike="noStrike" cap="none" normalizeH="0" baseline="0" dirty="0">
                          <a:ln>
                            <a:noFill/>
                          </a:ln>
                          <a:solidFill>
                            <a:schemeClr val="tx1"/>
                          </a:solidFill>
                          <a:effectLst/>
                          <a:latin typeface="Arial" charset="0"/>
                          <a:cs typeface="Arial" charset="0"/>
                        </a:rPr>
                        <a:t> avec le Saint-Esprit vivifiant et consubstantiel à Toi, maintenant et toujours et pour les siècles des siècles. Amen !</a:t>
                      </a:r>
                      <a:endParaRPr kumimoji="0" lang="en-US" sz="2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200" b="0" i="0" u="none" strike="noStrike" cap="none" normalizeH="0" baseline="0" dirty="0">
                          <a:ln>
                            <a:noFill/>
                          </a:ln>
                          <a:solidFill>
                            <a:schemeClr val="tx1"/>
                          </a:solidFill>
                          <a:effectLst/>
                          <a:latin typeface="Arial" charset="0"/>
                          <a:cs typeface="Arial" charset="0"/>
                        </a:rPr>
                        <a:t>أنت الآن أيضاً يا ملكنا، نسألك أن تصل عبديك (...) و (...)، لكي يتصلا ببعضهما بعضاً بجسد واحد، وليدخلا إلى ناموس الفرح، وليكونا في تعاليم صادقة. هب لهما ثمرة </a:t>
                      </a:r>
                      <a:r>
                        <a:rPr kumimoji="0" lang="ar-EG" sz="3200" b="0" i="0" u="none" strike="noStrike" cap="none" normalizeH="0" baseline="0" dirty="0" err="1">
                          <a:ln>
                            <a:noFill/>
                          </a:ln>
                          <a:solidFill>
                            <a:schemeClr val="tx1"/>
                          </a:solidFill>
                          <a:effectLst/>
                          <a:latin typeface="Arial" charset="0"/>
                          <a:cs typeface="Arial" charset="0"/>
                        </a:rPr>
                        <a:t>محيية</a:t>
                      </a:r>
                      <a:r>
                        <a:rPr kumimoji="0" lang="ar-EG" sz="3200" b="0" i="0" u="none" strike="noStrike" cap="none" normalizeH="0" baseline="0" dirty="0">
                          <a:ln>
                            <a:noFill/>
                          </a:ln>
                          <a:solidFill>
                            <a:schemeClr val="tx1"/>
                          </a:solidFill>
                          <a:effectLst/>
                          <a:latin typeface="Arial" charset="0"/>
                          <a:cs typeface="Arial" charset="0"/>
                        </a:rPr>
                        <a:t> من البطن ليبتهجا بولادة البنين الحسنة والأزمنة الهادئة السالمة.</a:t>
                      </a:r>
                      <a:r>
                        <a:rPr kumimoji="0" lang="fr-FR"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هيئهما في كل عمل صالح بالمسيح يسوع ربنا. هذا الذي ينبغي لك معه، مع الروح القدس، المجد والكرامة والعز والسجود، الآن وكل أوان وإلى دهر الدهور. آمين.</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1206857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783088385"/>
              </p:ext>
            </p:extLst>
          </p:nvPr>
        </p:nvGraphicFramePr>
        <p:xfrm>
          <a:off x="0" y="426720"/>
          <a:ext cx="12192000" cy="5501640"/>
        </p:xfrm>
        <a:graphic>
          <a:graphicData uri="http://schemas.openxmlformats.org/drawingml/2006/table">
            <a:tbl>
              <a:tblPr/>
              <a:tblGrid>
                <a:gridCol w="4307840">
                  <a:extLst>
                    <a:ext uri="{9D8B030D-6E8A-4147-A177-3AD203B41FA5}">
                      <a16:colId xmlns:a16="http://schemas.microsoft.com/office/drawing/2014/main" val="20000"/>
                    </a:ext>
                  </a:extLst>
                </a:gridCol>
                <a:gridCol w="4348480">
                  <a:extLst>
                    <a:ext uri="{9D8B030D-6E8A-4147-A177-3AD203B41FA5}">
                      <a16:colId xmlns:a16="http://schemas.microsoft.com/office/drawing/2014/main" val="20001"/>
                    </a:ext>
                  </a:extLst>
                </a:gridCol>
                <a:gridCol w="353568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2800" b="0" i="0" u="sng" strike="noStrike" cap="none" normalizeH="0" baseline="0" dirty="0" err="1">
                          <a:ln>
                            <a:noFill/>
                          </a:ln>
                          <a:solidFill>
                            <a:srgbClr val="D3B688"/>
                          </a:solidFill>
                          <a:effectLst/>
                          <a:latin typeface="Coptic1" pitchFamily="2" charset="0"/>
                          <a:cs typeface="Arial" charset="0"/>
                        </a:rPr>
                        <a:t>Pilaoc</a:t>
                      </a:r>
                      <a:r>
                        <a:rPr kumimoji="0" lang="en-CA" sz="2800" b="0" i="0" u="sng" strike="noStrike" cap="none" normalizeH="0" baseline="0" dirty="0">
                          <a:ln>
                            <a:noFill/>
                          </a:ln>
                          <a:solidFill>
                            <a:srgbClr val="D3B688"/>
                          </a:solidFill>
                          <a:effectLst/>
                          <a:latin typeface="Coptic1" pitchFamily="2" charset="0"/>
                          <a:cs typeface="Arial" charset="0"/>
                        </a:rPr>
                        <a:t>:</a:t>
                      </a: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Kata </a:t>
                      </a:r>
                      <a:r>
                        <a:rPr kumimoji="0" lang="en-US" sz="4000" b="0" i="0" u="none" strike="noStrike" cap="none" normalizeH="0" baseline="0" dirty="0" err="1">
                          <a:ln>
                            <a:noFill/>
                          </a:ln>
                          <a:solidFill>
                            <a:schemeClr val="tx1"/>
                          </a:solidFill>
                          <a:effectLst/>
                          <a:latin typeface="Coptic1" pitchFamily="2" charset="0"/>
                          <a:cs typeface="Arial" charset="0"/>
                        </a:rPr>
                        <a:t>v~r</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e~takt</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ic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n~neka~gioc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n~a~poctoloc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eke~joc</a:t>
                      </a:r>
                      <a:r>
                        <a:rPr kumimoji="0" lang="en-US" sz="4000" b="0" i="0" u="none" strike="noStrike" cap="none" normalizeH="0" baseline="0" dirty="0">
                          <a:ln>
                            <a:noFill/>
                          </a:ln>
                          <a:solidFill>
                            <a:schemeClr val="tx1"/>
                          </a:solidFill>
                          <a:effectLst/>
                          <a:latin typeface="Coptic1" pitchFamily="2" charset="0"/>
                          <a:cs typeface="Arial" charset="0"/>
                        </a:rPr>
                        <a:t> nan </a:t>
                      </a:r>
                      <a:r>
                        <a:rPr kumimoji="0" lang="en-US" sz="4000" b="0" i="0" u="none" strike="noStrike" cap="none" normalizeH="0" baseline="0" dirty="0" err="1">
                          <a:ln>
                            <a:noFill/>
                          </a:ln>
                          <a:solidFill>
                            <a:schemeClr val="tx1"/>
                          </a:solidFill>
                          <a:effectLst/>
                          <a:latin typeface="Coptic1" pitchFamily="2" charset="0"/>
                          <a:cs typeface="Arial" charset="0"/>
                        </a:rPr>
                        <a:t>m~pour</a:t>
                      </a:r>
                      <a:r>
                        <a:rPr kumimoji="0" lang="en-US" sz="4000" b="0" i="0" u="none" strike="noStrike" cap="none" normalizeH="0" baseline="0" dirty="0">
                          <a:ln>
                            <a:noFill/>
                          </a:ln>
                          <a:solidFill>
                            <a:schemeClr val="tx1"/>
                          </a:solidFill>
                          <a:effectLst/>
                          <a:latin typeface="Coptic1" pitchFamily="2" charset="0"/>
                          <a:cs typeface="Arial" charset="0"/>
                        </a:rPr>
                        <a:t>/]: je </a:t>
                      </a:r>
                      <a:r>
                        <a:rPr kumimoji="0" lang="en-US" sz="4000" b="0" i="0" u="none" strike="noStrike" cap="none" normalizeH="0" baseline="0" dirty="0" err="1">
                          <a:ln>
                            <a:noFill/>
                          </a:ln>
                          <a:solidFill>
                            <a:schemeClr val="tx1"/>
                          </a:solidFill>
                          <a:effectLst/>
                          <a:latin typeface="Coptic1" pitchFamily="2" charset="0"/>
                          <a:cs typeface="Arial" charset="0"/>
                        </a:rPr>
                        <a:t>tahir</a:t>
                      </a:r>
                      <a:r>
                        <a:rPr kumimoji="0" lang="en-US" sz="4000" b="0" i="0" u="none" strike="noStrike" cap="none" normalizeH="0" baseline="0" dirty="0">
                          <a:ln>
                            <a:noFill/>
                          </a:ln>
                          <a:solidFill>
                            <a:schemeClr val="tx1"/>
                          </a:solidFill>
                          <a:effectLst/>
                          <a:latin typeface="Coptic1" pitchFamily="2" charset="0"/>
                          <a:cs typeface="Arial" charset="0"/>
                        </a:rPr>
                        <a:t>/n/ ]] </a:t>
                      </a:r>
                      <a:r>
                        <a:rPr kumimoji="0" lang="en-US" sz="4000" b="0" i="0" u="none" strike="noStrike" cap="none" normalizeH="0" baseline="0" dirty="0" err="1">
                          <a:ln>
                            <a:noFill/>
                          </a:ln>
                          <a:solidFill>
                            <a:schemeClr val="tx1"/>
                          </a:solidFill>
                          <a:effectLst/>
                          <a:latin typeface="Coptic1" pitchFamily="2" charset="0"/>
                          <a:cs typeface="Arial" charset="0"/>
                        </a:rPr>
                        <a:t>m~moc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nwten</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D3B688"/>
                          </a:solidFill>
                          <a:effectLst/>
                          <a:uLnTx/>
                          <a:uFillTx/>
                          <a:latin typeface="Arial" charset="0"/>
                          <a:ea typeface="+mn-ea"/>
                          <a:cs typeface="Arial" charset="0"/>
                        </a:rPr>
                        <a:t>l’Assemblée:</a:t>
                      </a: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Comme Tu l’avais donnée A Tes purs et saints apôtres Dis-nous comme à eux aussi Ma paix, Moi je vous la donne.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200" b="0" i="0" u="sng" strike="noStrike" kern="1200" cap="none" normalizeH="0" baseline="0" dirty="0">
                          <a:ln>
                            <a:noFill/>
                          </a:ln>
                          <a:solidFill>
                            <a:srgbClr val="D3B688"/>
                          </a:solidFill>
                          <a:effectLst/>
                          <a:latin typeface="Arial" charset="0"/>
                          <a:ea typeface="+mn-ea"/>
                          <a:cs typeface="Arial" charset="0"/>
                        </a:rPr>
                        <a:t>الشعب:</a:t>
                      </a: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كما أعطيته، لرسلك القديسين، قُل لنا مثلهم، "إني أعطيكم سلامي."</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107436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019612416"/>
              </p:ext>
            </p:extLst>
          </p:nvPr>
        </p:nvGraphicFramePr>
        <p:xfrm>
          <a:off x="0" y="335280"/>
          <a:ext cx="12192000" cy="5430520"/>
        </p:xfrm>
        <a:graphic>
          <a:graphicData uri="http://schemas.openxmlformats.org/drawingml/2006/table">
            <a:tbl>
              <a:tblPr/>
              <a:tblGrid>
                <a:gridCol w="4389120">
                  <a:extLst>
                    <a:ext uri="{9D8B030D-6E8A-4147-A177-3AD203B41FA5}">
                      <a16:colId xmlns:a16="http://schemas.microsoft.com/office/drawing/2014/main" val="20000"/>
                    </a:ext>
                  </a:extLst>
                </a:gridCol>
                <a:gridCol w="4155440">
                  <a:extLst>
                    <a:ext uri="{9D8B030D-6E8A-4147-A177-3AD203B41FA5}">
                      <a16:colId xmlns:a16="http://schemas.microsoft.com/office/drawing/2014/main" val="20001"/>
                    </a:ext>
                  </a:extLst>
                </a:gridCol>
                <a:gridCol w="364744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Tpul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nima</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n~sai</a:t>
                      </a:r>
                      <a:r>
                        <a:rPr kumimoji="0" lang="en-US" sz="4000" b="0" i="0" u="none" strike="noStrike" cap="none" normalizeH="0" baseline="0" dirty="0">
                          <a:ln>
                            <a:noFill/>
                          </a:ln>
                          <a:solidFill>
                            <a:schemeClr val="tx1"/>
                          </a:solidFill>
                          <a:effectLst/>
                          <a:latin typeface="Coptic1" pitchFamily="2" charset="0"/>
                          <a:cs typeface="Arial" charset="0"/>
                        </a:rPr>
                        <a:t>: pe Maria ]</a:t>
                      </a:r>
                      <a:r>
                        <a:rPr kumimoji="0" lang="en-US" sz="4000" b="0" i="0" u="none" strike="noStrike" cap="none" normalizeH="0" baseline="0" dirty="0" err="1">
                          <a:ln>
                            <a:noFill/>
                          </a:ln>
                          <a:solidFill>
                            <a:schemeClr val="tx1"/>
                          </a:solidFill>
                          <a:effectLst/>
                          <a:latin typeface="Coptic1" pitchFamily="2" charset="0"/>
                          <a:cs typeface="Arial" charset="0"/>
                        </a:rPr>
                        <a:t>paryenoc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pimanselet</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ettoub</a:t>
                      </a:r>
                      <a:r>
                        <a:rPr kumimoji="0" lang="en-US" sz="4000" b="0" i="0" u="none" strike="noStrike" cap="none" normalizeH="0" baseline="0" dirty="0">
                          <a:ln>
                            <a:noFill/>
                          </a:ln>
                          <a:solidFill>
                            <a:schemeClr val="tx1"/>
                          </a:solidFill>
                          <a:effectLst/>
                          <a:latin typeface="Coptic1" pitchFamily="2" charset="0"/>
                          <a:cs typeface="Arial" charset="0"/>
                        </a:rPr>
                        <a:t>/out: </a:t>
                      </a:r>
                      <a:r>
                        <a:rPr kumimoji="0" lang="en-US" sz="4000" b="0" i="0" u="none" strike="noStrike" cap="none" normalizeH="0" baseline="0" dirty="0" err="1">
                          <a:ln>
                            <a:noFill/>
                          </a:ln>
                          <a:solidFill>
                            <a:schemeClr val="tx1"/>
                          </a:solidFill>
                          <a:effectLst/>
                          <a:latin typeface="Coptic1" pitchFamily="2" charset="0"/>
                          <a:cs typeface="Arial" charset="0"/>
                        </a:rPr>
                        <a:t>n~te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pinumvioc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n~kayaroc</a:t>
                      </a:r>
                      <a:r>
                        <a:rPr kumimoji="0" lang="en-US" sz="40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La porte d’orient est la vierge Marie, la demeure du pur époux véritable.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الباب الذي في المشارق، هو مريم العذراء، الخدر الطاهر، الذي للختن النقي.</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272064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335280"/>
          <a:ext cx="12192000" cy="5724144"/>
        </p:xfrm>
        <a:graphic>
          <a:graphicData uri="http://schemas.openxmlformats.org/drawingml/2006/table">
            <a:tbl>
              <a:tblPr/>
              <a:tblGrid>
                <a:gridCol w="4795520">
                  <a:extLst>
                    <a:ext uri="{9D8B030D-6E8A-4147-A177-3AD203B41FA5}">
                      <a16:colId xmlns:a16="http://schemas.microsoft.com/office/drawing/2014/main" val="20000"/>
                    </a:ext>
                  </a:extLst>
                </a:gridCol>
                <a:gridCol w="4378960">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5430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800" b="0" i="0" u="none" strike="noStrike" cap="none" normalizeH="0" baseline="0" dirty="0">
                          <a:ln>
                            <a:noFill/>
                          </a:ln>
                          <a:solidFill>
                            <a:schemeClr val="tx1"/>
                          </a:solidFill>
                          <a:effectLst/>
                          <a:latin typeface="Coptic1" pitchFamily="2" charset="0"/>
                          <a:cs typeface="Arial" charset="0"/>
                        </a:rPr>
                        <a:t>Je </a:t>
                      </a:r>
                      <a:r>
                        <a:rPr kumimoji="0" lang="en-US" sz="3800" b="0" i="0" u="none" strike="noStrike" cap="none" normalizeH="0" baseline="0" dirty="0" err="1">
                          <a:ln>
                            <a:noFill/>
                          </a:ln>
                          <a:solidFill>
                            <a:schemeClr val="tx1"/>
                          </a:solidFill>
                          <a:effectLst/>
                          <a:latin typeface="Coptic1" pitchFamily="2" charset="0"/>
                          <a:cs typeface="Arial" charset="0"/>
                        </a:rPr>
                        <a:t>f~c~marwout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n~je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V~iwt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P~s/</a:t>
                      </a:r>
                      <a:r>
                        <a:rPr kumimoji="0" lang="en-US" sz="3800" b="0" i="0" u="none" strike="noStrike" cap="none" normalizeH="0" baseline="0" dirty="0" err="1">
                          <a:ln>
                            <a:noFill/>
                          </a:ln>
                          <a:solidFill>
                            <a:schemeClr val="tx1"/>
                          </a:solidFill>
                          <a:effectLst/>
                          <a:latin typeface="Coptic1" pitchFamily="2" charset="0"/>
                          <a:cs typeface="Arial" charset="0"/>
                        </a:rPr>
                        <a:t>ri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nem</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Pip~neuma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eyouab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t~riac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etj</a:t>
                      </a:r>
                      <a:r>
                        <a:rPr kumimoji="0" lang="en-US" sz="3800" b="0" i="0" u="none" strike="noStrike" cap="none" normalizeH="0" baseline="0" dirty="0">
                          <a:ln>
                            <a:noFill/>
                          </a:ln>
                          <a:solidFill>
                            <a:schemeClr val="tx1"/>
                          </a:solidFill>
                          <a:effectLst/>
                          <a:latin typeface="Coptic1" pitchFamily="2" charset="0"/>
                          <a:cs typeface="Arial" charset="0"/>
                        </a:rPr>
                        <a:t>/k </a:t>
                      </a:r>
                      <a:r>
                        <a:rPr kumimoji="0" lang="en-US" sz="3800" b="0" i="0" u="none" strike="noStrike" cap="none" normalizeH="0" baseline="0" dirty="0" err="1">
                          <a:ln>
                            <a:noFill/>
                          </a:ln>
                          <a:solidFill>
                            <a:schemeClr val="tx1"/>
                          </a:solidFill>
                          <a:effectLst/>
                          <a:latin typeface="Coptic1" pitchFamily="2" charset="0"/>
                          <a:cs typeface="Arial" charset="0"/>
                        </a:rPr>
                        <a:t>e~bol</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tenouwst</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m~moc</a:t>
                      </a:r>
                      <a:r>
                        <a:rPr kumimoji="0" lang="en-US" sz="3800" b="0" i="0" u="none" strike="noStrike" cap="none" normalizeH="0" baseline="0" dirty="0">
                          <a:ln>
                            <a:noFill/>
                          </a:ln>
                          <a:solidFill>
                            <a:schemeClr val="tx1"/>
                          </a:solidFill>
                          <a:effectLst/>
                          <a:latin typeface="Coptic1" pitchFamily="2" charset="0"/>
                          <a:cs typeface="Arial" charset="0"/>
                        </a:rPr>
                        <a:t> ten]</a:t>
                      </a:r>
                      <a:r>
                        <a:rPr kumimoji="0" lang="en-US" sz="3800" b="0" i="0" u="none" strike="noStrike" cap="none" normalizeH="0" baseline="0" dirty="0" err="1">
                          <a:ln>
                            <a:noFill/>
                          </a:ln>
                          <a:solidFill>
                            <a:schemeClr val="tx1"/>
                          </a:solidFill>
                          <a:effectLst/>
                          <a:latin typeface="Coptic1" pitchFamily="2" charset="0"/>
                          <a:cs typeface="Arial" charset="0"/>
                        </a:rPr>
                        <a:t>w~ou</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nac</a:t>
                      </a:r>
                      <a:r>
                        <a:rPr kumimoji="0" lang="en-US" sz="38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(g#)</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Béni soit le Père, le Fils et le Saint Esprit, Trinité parfaite, nous l’adorons et nous la glorifions.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40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Pitié Seigneur (3)</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مبارك الآب والابن</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والروح القدس،</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الثالوث الكامل،</a:t>
                      </a:r>
                      <a:r>
                        <a:rPr kumimoji="0" lang="fr-FR" sz="4400" b="0" i="0" u="none" strike="noStrike" cap="none" normalizeH="0" baseline="0" dirty="0">
                          <a:ln>
                            <a:noFill/>
                          </a:ln>
                          <a:solidFill>
                            <a:schemeClr val="tx1"/>
                          </a:solidFill>
                          <a:effectLst/>
                          <a:latin typeface="Arial" charset="0"/>
                          <a:cs typeface="Arial" charset="0"/>
                        </a:rPr>
                        <a:t> </a:t>
                      </a:r>
                      <a:r>
                        <a:rPr kumimoji="0" lang="ar-EG" sz="4400" b="0" i="0" u="none" strike="noStrike" cap="none" normalizeH="0" baseline="0" dirty="0">
                          <a:ln>
                            <a:noFill/>
                          </a:ln>
                          <a:solidFill>
                            <a:schemeClr val="tx1"/>
                          </a:solidFill>
                          <a:effectLst/>
                          <a:latin typeface="Arial" charset="0"/>
                          <a:cs typeface="Arial" charset="0"/>
                        </a:rPr>
                        <a:t>نسجد له ونمجده.</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Arial" charset="0"/>
                          <a:cs typeface="Arial" charset="0"/>
                        </a:rPr>
                        <a:t>يا رب </a:t>
                      </a:r>
                      <a:r>
                        <a:rPr kumimoji="0" lang="ar-EG" sz="4400" b="0" i="0" u="none" strike="noStrike" cap="none" normalizeH="0" baseline="0" dirty="0" err="1">
                          <a:ln>
                            <a:noFill/>
                          </a:ln>
                          <a:solidFill>
                            <a:schemeClr val="tx1"/>
                          </a:solidFill>
                          <a:effectLst/>
                          <a:latin typeface="Arial" charset="0"/>
                          <a:cs typeface="Arial" charset="0"/>
                        </a:rPr>
                        <a:t>إرحم</a:t>
                      </a:r>
                      <a:r>
                        <a:rPr kumimoji="0" lang="ar-EG" sz="4400" b="0" i="0" u="none" strike="noStrike" cap="none" normalizeH="0" baseline="0" dirty="0">
                          <a:ln>
                            <a:noFill/>
                          </a:ln>
                          <a:solidFill>
                            <a:schemeClr val="tx1"/>
                          </a:solidFill>
                          <a:effectLst/>
                          <a:latin typeface="Arial" charset="0"/>
                          <a:cs typeface="Arial" charset="0"/>
                        </a:rPr>
                        <a:t> (3).</a:t>
                      </a:r>
                      <a:r>
                        <a:rPr kumimoji="0" lang="fr-FR" sz="4400" b="0" i="0" u="none" strike="noStrike" cap="none" normalizeH="0" baseline="0" dirty="0">
                          <a:ln>
                            <a:noFill/>
                          </a:ln>
                          <a:solidFill>
                            <a:schemeClr val="tx1"/>
                          </a:solidFill>
                          <a:effectLst/>
                          <a:latin typeface="Arial" charset="0"/>
                          <a:cs typeface="Arial" charset="0"/>
                        </a:rPr>
                        <a:t> </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030464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811289980"/>
              </p:ext>
            </p:extLst>
          </p:nvPr>
        </p:nvGraphicFramePr>
        <p:xfrm>
          <a:off x="0" y="0"/>
          <a:ext cx="12192000" cy="6052890"/>
        </p:xfrm>
        <a:graphic>
          <a:graphicData uri="http://schemas.openxmlformats.org/drawingml/2006/table">
            <a:tbl>
              <a:tblPr/>
              <a:tblGrid>
                <a:gridCol w="6675120">
                  <a:extLst>
                    <a:ext uri="{9D8B030D-6E8A-4147-A177-3AD203B41FA5}">
                      <a16:colId xmlns:a16="http://schemas.microsoft.com/office/drawing/2014/main" val="20000"/>
                    </a:ext>
                  </a:extLst>
                </a:gridCol>
                <a:gridCol w="5516880">
                  <a:extLst>
                    <a:ext uri="{9D8B030D-6E8A-4147-A177-3AD203B41FA5}">
                      <a16:colId xmlns:a16="http://schemas.microsoft.com/office/drawing/2014/main" val="20001"/>
                    </a:ext>
                  </a:extLst>
                </a:gridCol>
              </a:tblGrid>
              <a:tr h="605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sng" strike="noStrike" cap="none" normalizeH="0" baseline="0" dirty="0">
                          <a:ln>
                            <a:noFill/>
                          </a:ln>
                          <a:solidFill>
                            <a:srgbClr val="D3B688"/>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Ô Père notre Dieu, créateur de toute espèce, Tu as créé l’homme de la terre, Tu lui as donné une compagne de sa côte. Tu leur as donné l’harmonie nécessaire pour qu’ils vivent la communauté du mariage et pour la prospérité perpétuelle du genre humain. Tu leur as dit soyez féconds et multipliez-vous, remplissez toute la terre et soumettez-là.</a:t>
                      </a: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200" b="0" i="0" u="sng" strike="noStrike" cap="none" normalizeH="0" baseline="0" dirty="0">
                          <a:ln>
                            <a:noFill/>
                          </a:ln>
                          <a:solidFill>
                            <a:srgbClr val="D3B688"/>
                          </a:solidFill>
                          <a:effectLst/>
                          <a:latin typeface="Arial" charset="0"/>
                          <a:cs typeface="Arial" charset="0"/>
                        </a:rPr>
                        <a:t>الكاهن:</a:t>
                      </a:r>
                      <a:endParaRPr kumimoji="0" lang="fr-FR" sz="3200" b="0" i="0" u="sng" strike="noStrike" cap="none" normalizeH="0" baseline="0" dirty="0">
                        <a:ln>
                          <a:noFill/>
                        </a:ln>
                        <a:solidFill>
                          <a:srgbClr val="D3B688"/>
                        </a:solidFill>
                        <a:effectLst/>
                        <a:latin typeface="Arial" charset="0"/>
                        <a:cs typeface="Arial" charset="0"/>
                      </a:endParaRPr>
                    </a:p>
                    <a:p>
                      <a:pPr marL="0" marR="0" lvl="0" indent="0" algn="just" defTabSz="914400" rtl="1" eaLnBrk="1" fontAlgn="base" latinLnBrk="0" hangingPunct="1">
                        <a:lnSpc>
                          <a:spcPct val="100000"/>
                        </a:lnSpc>
                        <a:spcBef>
                          <a:spcPts val="0"/>
                        </a:spcBef>
                        <a:spcAft>
                          <a:spcPct val="0"/>
                        </a:spcAft>
                        <a:buClrTx/>
                        <a:buSzTx/>
                        <a:buFontTx/>
                        <a:buNone/>
                        <a:tabLst/>
                        <a:defRPr/>
                      </a:pPr>
                      <a:r>
                        <a:rPr kumimoji="0" lang="ar-SA" sz="3600" b="0" i="0" u="none" strike="noStrike" cap="none" normalizeH="0" baseline="0" dirty="0">
                          <a:ln>
                            <a:noFill/>
                          </a:ln>
                          <a:solidFill>
                            <a:schemeClr val="tx1"/>
                          </a:solidFill>
                          <a:effectLst/>
                          <a:latin typeface="Arial" charset="0"/>
                          <a:cs typeface="Arial" charset="0"/>
                        </a:rPr>
                        <a:t>أيها الآب إلهنا، جابل كل الطبائع، الذي جبل الإنسان من الأرض وأصلحت له معينة من الضلع الذي أخذته منه، ووفقتهما لشركة الزواج للحياة والنمو الدائم في جنس البشر. وقلت لهما "انميا واكثرا </a:t>
                      </a:r>
                      <a:r>
                        <a:rPr kumimoji="0" lang="ar-SA" sz="3600" b="0" i="0" u="none" strike="noStrike" cap="none" normalizeH="0" baseline="0" dirty="0" err="1">
                          <a:ln>
                            <a:noFill/>
                          </a:ln>
                          <a:solidFill>
                            <a:schemeClr val="tx1"/>
                          </a:solidFill>
                          <a:effectLst/>
                          <a:latin typeface="Arial" charset="0"/>
                          <a:cs typeface="Arial" charset="0"/>
                        </a:rPr>
                        <a:t>وإملئا</a:t>
                      </a:r>
                      <a:r>
                        <a:rPr kumimoji="0" lang="ar-SA" sz="3600" b="0" i="0" u="none" strike="noStrike" cap="none" normalizeH="0" baseline="0" dirty="0">
                          <a:ln>
                            <a:noFill/>
                          </a:ln>
                          <a:solidFill>
                            <a:schemeClr val="tx1"/>
                          </a:solidFill>
                          <a:effectLst/>
                          <a:latin typeface="Arial" charset="0"/>
                          <a:cs typeface="Arial" charset="0"/>
                        </a:rPr>
                        <a:t> الأرض وتسلطا عليها."</a:t>
                      </a: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7432445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128402907"/>
              </p:ext>
            </p:extLst>
          </p:nvPr>
        </p:nvGraphicFramePr>
        <p:xfrm>
          <a:off x="0" y="317430"/>
          <a:ext cx="12192000" cy="640842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Ô Très bon, Ami du genre humain, béni l’union de tes serviteurs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&amp; </a:t>
                      </a:r>
                      <a:r>
                        <a:rPr kumimoji="0" lang="fr-FR" sz="3200" b="0" i="1" u="none" strike="noStrike" cap="none" normalizeH="0" baseline="0" dirty="0">
                          <a:ln>
                            <a:noFill/>
                          </a:ln>
                          <a:solidFill>
                            <a:schemeClr val="tx1"/>
                          </a:solidFill>
                          <a:effectLst/>
                          <a:latin typeface="Arial" charset="0"/>
                          <a:cs typeface="Arial" charset="0"/>
                        </a:rPr>
                        <a:t>(...)</a:t>
                      </a:r>
                      <a:r>
                        <a:rPr kumimoji="0" lang="fr-FR" sz="3200" b="0" i="0" u="none" strike="noStrike" cap="none" normalizeH="0" baseline="0" dirty="0">
                          <a:ln>
                            <a:noFill/>
                          </a:ln>
                          <a:solidFill>
                            <a:schemeClr val="tx1"/>
                          </a:solidFill>
                          <a:effectLst/>
                          <a:latin typeface="Arial" charset="0"/>
                          <a:cs typeface="Arial" charset="0"/>
                        </a:rPr>
                        <a:t> selon Ta volonté. Accorde-leur Ta bénédiction comme Tu l’as accordée à nos pères Abraham, Isaac et Jacob. Bénis-les comme Tu as bénis Abraham et Sarah. Relève-les comme Tu as multiplié Jacob et sa descendance. Glorifie-les comme Tu as glorifié Joseph en Egypte.</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أنت أيها الصالح محب البشر، بارك </a:t>
                      </a:r>
                      <a:r>
                        <a:rPr kumimoji="0" lang="ar-EG" sz="3600" b="0" i="0" u="none" strike="noStrike" cap="none" normalizeH="0" baseline="0" dirty="0" err="1">
                          <a:ln>
                            <a:noFill/>
                          </a:ln>
                          <a:solidFill>
                            <a:schemeClr val="tx1"/>
                          </a:solidFill>
                          <a:effectLst/>
                          <a:latin typeface="Arial" charset="0"/>
                          <a:cs typeface="Arial" charset="0"/>
                        </a:rPr>
                        <a:t>إتحاد</a:t>
                      </a:r>
                      <a:r>
                        <a:rPr kumimoji="0" lang="ar-EG" sz="3600" b="0" i="0" u="none" strike="noStrike" cap="none" normalizeH="0" baseline="0" dirty="0">
                          <a:ln>
                            <a:noFill/>
                          </a:ln>
                          <a:solidFill>
                            <a:schemeClr val="tx1"/>
                          </a:solidFill>
                          <a:effectLst/>
                          <a:latin typeface="Arial" charset="0"/>
                          <a:cs typeface="Arial" charset="0"/>
                        </a:rPr>
                        <a:t> عبيدك (...) و (...) اللذين </a:t>
                      </a:r>
                      <a:r>
                        <a:rPr kumimoji="0" lang="ar-EG" sz="3600" b="0" i="0" u="none" strike="noStrike" cap="none" normalizeH="0" baseline="0" dirty="0" err="1">
                          <a:ln>
                            <a:noFill/>
                          </a:ln>
                          <a:solidFill>
                            <a:schemeClr val="tx1"/>
                          </a:solidFill>
                          <a:effectLst/>
                          <a:latin typeface="Arial" charset="0"/>
                          <a:cs typeface="Arial" charset="0"/>
                        </a:rPr>
                        <a:t>إتصلا</a:t>
                      </a:r>
                      <a:r>
                        <a:rPr kumimoji="0" lang="ar-EG" sz="3600" b="0" i="0" u="none" strike="noStrike" cap="none" normalizeH="0" baseline="0" dirty="0">
                          <a:ln>
                            <a:noFill/>
                          </a:ln>
                          <a:solidFill>
                            <a:schemeClr val="tx1"/>
                          </a:solidFill>
                          <a:effectLst/>
                          <a:latin typeface="Arial" charset="0"/>
                          <a:cs typeface="Arial" charset="0"/>
                        </a:rPr>
                        <a:t> ببعضهما بعضاً حسب إرادتك. باركهما وليكثرا كما باركت آبائنا الأولين إبراهيم وإسحق ويعقوب. باركهما كما باركت إبراهيم وسارة. </a:t>
                      </a:r>
                      <a:r>
                        <a:rPr kumimoji="0" lang="ar-EG" sz="3600" b="0" i="0" u="none" strike="noStrike" cap="none" normalizeH="0" baseline="0" dirty="0" err="1">
                          <a:ln>
                            <a:noFill/>
                          </a:ln>
                          <a:solidFill>
                            <a:schemeClr val="tx1"/>
                          </a:solidFill>
                          <a:effectLst/>
                          <a:latin typeface="Arial" charset="0"/>
                          <a:cs typeface="Arial" charset="0"/>
                        </a:rPr>
                        <a:t>إرفعهما</a:t>
                      </a:r>
                      <a:r>
                        <a:rPr kumimoji="0" lang="ar-EG" sz="3600" b="0" i="0" u="none" strike="noStrike" cap="none" normalizeH="0" baseline="0" dirty="0">
                          <a:ln>
                            <a:noFill/>
                          </a:ln>
                          <a:solidFill>
                            <a:schemeClr val="tx1"/>
                          </a:solidFill>
                          <a:effectLst/>
                          <a:latin typeface="Arial" charset="0"/>
                          <a:cs typeface="Arial" charset="0"/>
                        </a:rPr>
                        <a:t> مثل إسحق ورفقة. أكثرهما كما أكثرت يعقوب وزرعه. ومجدهما كما مجدت يوسف بمصر.</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7536876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603912919"/>
              </p:ext>
            </p:extLst>
          </p:nvPr>
        </p:nvGraphicFramePr>
        <p:xfrm>
          <a:off x="0" y="317430"/>
          <a:ext cx="12192000" cy="592074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Accorde-leur la pureté. Multiplie-les comme Tu as multiplié </a:t>
                      </a:r>
                      <a:r>
                        <a:rPr kumimoji="0" lang="fr-FR" sz="3200" b="0" i="0" u="none" strike="noStrike" cap="none" normalizeH="0" baseline="0" dirty="0" err="1">
                          <a:ln>
                            <a:noFill/>
                          </a:ln>
                          <a:solidFill>
                            <a:schemeClr val="tx1"/>
                          </a:solidFill>
                          <a:effectLst/>
                          <a:latin typeface="Arial" charset="0"/>
                          <a:cs typeface="Arial" charset="0"/>
                        </a:rPr>
                        <a:t>Elcana</a:t>
                      </a:r>
                      <a:r>
                        <a:rPr kumimoji="0" lang="fr-FR" sz="3200" b="0" i="0" u="none" strike="noStrike" cap="none" normalizeH="0" baseline="0" dirty="0">
                          <a:ln>
                            <a:noFill/>
                          </a:ln>
                          <a:solidFill>
                            <a:schemeClr val="tx1"/>
                          </a:solidFill>
                          <a:effectLst/>
                          <a:latin typeface="Arial" charset="0"/>
                          <a:cs typeface="Arial" charset="0"/>
                        </a:rPr>
                        <a:t> et Anne que Tu as bénis en leur donnant comme fils le prophète Samuel. Rends-les dignes de recevoir l’annonce de l’archange comme Zacharie et Elisabeth à qui Tu as accordé la naissance de Jean, le plus grand parmi ceux qui sont nés d’une femme, celui qui fut précurseur de Ton fils unique.</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هِب لهما طهارة. أكثرهما مثل ألقانة وحنة الذين باركتهما وأنعمت عليهما بصموئيل النبي الأمين. </a:t>
                      </a:r>
                      <a:r>
                        <a:rPr kumimoji="0" lang="ar-EG" sz="3600" b="0" i="0" u="none" strike="noStrike" cap="none" normalizeH="0" baseline="0" dirty="0" err="1">
                          <a:ln>
                            <a:noFill/>
                          </a:ln>
                          <a:solidFill>
                            <a:schemeClr val="tx1"/>
                          </a:solidFill>
                          <a:effectLst/>
                          <a:latin typeface="Arial" charset="0"/>
                          <a:cs typeface="Arial" charset="0"/>
                        </a:rPr>
                        <a:t>إجعلهما</a:t>
                      </a:r>
                      <a:r>
                        <a:rPr kumimoji="0" lang="ar-EG" sz="3600" b="0" i="0" u="none" strike="noStrike" cap="none" normalizeH="0" baseline="0" dirty="0">
                          <a:ln>
                            <a:noFill/>
                          </a:ln>
                          <a:solidFill>
                            <a:schemeClr val="tx1"/>
                          </a:solidFill>
                          <a:effectLst/>
                          <a:latin typeface="Arial" charset="0"/>
                          <a:cs typeface="Arial" charset="0"/>
                        </a:rPr>
                        <a:t> أهلاً لبشارة رئيس الملائكة الطاهرة، مثل زكريا </a:t>
                      </a:r>
                      <a:r>
                        <a:rPr kumimoji="0" lang="ar-EG" sz="3600" b="0" i="0" u="none" strike="noStrike" cap="none" normalizeH="0" baseline="0" dirty="0" err="1">
                          <a:ln>
                            <a:noFill/>
                          </a:ln>
                          <a:solidFill>
                            <a:schemeClr val="tx1"/>
                          </a:solidFill>
                          <a:effectLst/>
                          <a:latin typeface="Arial" charset="0"/>
                          <a:cs typeface="Arial" charset="0"/>
                        </a:rPr>
                        <a:t>وأليصابات</a:t>
                      </a:r>
                      <a:r>
                        <a:rPr kumimoji="0" lang="ar-EG" sz="3600" b="0" i="0" u="none" strike="noStrike" cap="none" normalizeH="0" baseline="0" dirty="0">
                          <a:ln>
                            <a:noFill/>
                          </a:ln>
                          <a:solidFill>
                            <a:schemeClr val="tx1"/>
                          </a:solidFill>
                          <a:effectLst/>
                          <a:latin typeface="Arial" charset="0"/>
                          <a:cs typeface="Arial" charset="0"/>
                        </a:rPr>
                        <a:t> الذين أنعمت عليهما بولادة يوحنا المعمدان أعظم مواليد النساء، الذي صار سابقاً قدام </a:t>
                      </a:r>
                      <a:r>
                        <a:rPr kumimoji="0" lang="ar-EG" sz="3600" b="0" i="0" u="none" strike="noStrike" cap="none" normalizeH="0" baseline="0" dirty="0" err="1">
                          <a:ln>
                            <a:noFill/>
                          </a:ln>
                          <a:solidFill>
                            <a:schemeClr val="tx1"/>
                          </a:solidFill>
                          <a:effectLst/>
                          <a:latin typeface="Arial" charset="0"/>
                          <a:cs typeface="Arial" charset="0"/>
                        </a:rPr>
                        <a:t>إبنك</a:t>
                      </a:r>
                      <a:r>
                        <a:rPr kumimoji="0" lang="ar-EG" sz="3600" b="0" i="0" u="none" strike="noStrike" cap="none" normalizeH="0" baseline="0" dirty="0">
                          <a:ln>
                            <a:noFill/>
                          </a:ln>
                          <a:solidFill>
                            <a:schemeClr val="tx1"/>
                          </a:solidFill>
                          <a:effectLst/>
                          <a:latin typeface="Arial" charset="0"/>
                          <a:cs typeface="Arial" charset="0"/>
                        </a:rPr>
                        <a:t> الوحيد الجنس.</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5527004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72">
            <a:extLst>
              <a:ext uri="{FF2B5EF4-FFF2-40B4-BE49-F238E27FC236}">
                <a16:creationId xmlns:a16="http://schemas.microsoft.com/office/drawing/2014/main" id="{DC3221EB-B02A-C067-6DDE-48C1FF75DF5C}"/>
              </a:ext>
            </a:extLst>
          </p:cNvPr>
          <p:cNvGraphicFramePr>
            <a:graphicFrameLocks noGrp="1"/>
          </p:cNvGraphicFramePr>
          <p:nvPr>
            <p:extLst>
              <p:ext uri="{D42A27DB-BD31-4B8C-83A1-F6EECF244321}">
                <p14:modId xmlns:p14="http://schemas.microsoft.com/office/powerpoint/2010/main" val="180317063"/>
              </p:ext>
            </p:extLst>
          </p:nvPr>
        </p:nvGraphicFramePr>
        <p:xfrm>
          <a:off x="0" y="317430"/>
          <a:ext cx="12192000" cy="4904810"/>
        </p:xfrm>
        <a:graphic>
          <a:graphicData uri="http://schemas.openxmlformats.org/drawingml/2006/table">
            <a:tbl>
              <a:tblPr/>
              <a:tblGrid>
                <a:gridCol w="6146800">
                  <a:extLst>
                    <a:ext uri="{9D8B030D-6E8A-4147-A177-3AD203B41FA5}">
                      <a16:colId xmlns:a16="http://schemas.microsoft.com/office/drawing/2014/main" val="20000"/>
                    </a:ext>
                  </a:extLst>
                </a:gridCol>
                <a:gridCol w="6045200">
                  <a:extLst>
                    <a:ext uri="{9D8B030D-6E8A-4147-A177-3AD203B41FA5}">
                      <a16:colId xmlns:a16="http://schemas.microsoft.com/office/drawing/2014/main" val="20001"/>
                    </a:ext>
                  </a:extLst>
                </a:gridCol>
              </a:tblGrid>
              <a:tr h="490481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Tu as encore béni, ô Maître Seigneur, Joachim et Anne et Tu en as produit le tabernacle spirituel : Marie, la mère de Dieu, par qui Ton Fils unique s’est incarné et est venu dans le monde a béni les noces de Cana en Galilée.</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ts val="0"/>
                        </a:spcBef>
                        <a:spcAft>
                          <a:spcPct val="0"/>
                        </a:spcAft>
                        <a:buClrTx/>
                        <a:buSzTx/>
                        <a:buFontTx/>
                        <a:buNone/>
                        <a:tabLst/>
                      </a:pPr>
                      <a:r>
                        <a:rPr kumimoji="0" lang="ar-EG" sz="3600" b="0" i="0" u="none" strike="noStrike" cap="none" normalizeH="0" baseline="0" dirty="0">
                          <a:ln>
                            <a:noFill/>
                          </a:ln>
                          <a:solidFill>
                            <a:schemeClr val="tx1"/>
                          </a:solidFill>
                          <a:effectLst/>
                          <a:latin typeface="Arial" charset="0"/>
                          <a:cs typeface="Arial" charset="0"/>
                        </a:rPr>
                        <a:t>وأنت أيضاً أيها السيد الرب باركت يواقيم وحنة، وصنعت منهما التابوت العقلي، والدة الإله مريم، التي تجسد منها </a:t>
                      </a:r>
                      <a:r>
                        <a:rPr kumimoji="0" lang="ar-EG" sz="3600" b="0" i="0" u="none" strike="noStrike" cap="none" normalizeH="0" baseline="0" dirty="0" err="1">
                          <a:ln>
                            <a:noFill/>
                          </a:ln>
                          <a:solidFill>
                            <a:schemeClr val="tx1"/>
                          </a:solidFill>
                          <a:effectLst/>
                          <a:latin typeface="Arial" charset="0"/>
                          <a:cs typeface="Arial" charset="0"/>
                        </a:rPr>
                        <a:t>إبنك</a:t>
                      </a:r>
                      <a:r>
                        <a:rPr kumimoji="0" lang="ar-EG" sz="3600" b="0" i="0" u="none" strike="noStrike" cap="none" normalizeH="0" baseline="0" dirty="0">
                          <a:ln>
                            <a:noFill/>
                          </a:ln>
                          <a:solidFill>
                            <a:schemeClr val="tx1"/>
                          </a:solidFill>
                          <a:effectLst/>
                          <a:latin typeface="Arial" charset="0"/>
                          <a:cs typeface="Arial" charset="0"/>
                        </a:rPr>
                        <a:t> الوحيد وجاء إلى العالم، وبارك عرس قانا الجليل.</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75964994"/>
      </p:ext>
    </p:extLst>
  </p:cSld>
  <p:clrMapOvr>
    <a:masterClrMapping/>
  </p:clrMapOvr>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18993</Words>
  <Application>Microsoft Office PowerPoint</Application>
  <PresentationFormat>Grand écran</PresentationFormat>
  <Paragraphs>1256</Paragraphs>
  <Slides>198</Slides>
  <Notes>40</Notes>
  <HiddenSlides>1</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198</vt:i4>
      </vt:variant>
    </vt:vector>
  </HeadingPairs>
  <TitlesOfParts>
    <vt:vector size="214" baseType="lpstr">
      <vt:lpstr>CIDFont+F8</vt:lpstr>
      <vt:lpstr>Avva_Marcos</vt:lpstr>
      <vt:lpstr>CS Copt</vt:lpstr>
      <vt:lpstr>New Athanasius</vt:lpstr>
      <vt:lpstr>Calibri</vt:lpstr>
      <vt:lpstr>Coptic1</vt:lpstr>
      <vt:lpstr>Calibri Light</vt:lpstr>
      <vt:lpstr>Avva_Shenouda</vt:lpstr>
      <vt:lpstr>Arial</vt:lpstr>
      <vt:lpstr>CS New Athanasius</vt:lpstr>
      <vt:lpstr>Tahoma</vt:lpstr>
      <vt:lpstr>Times New Roman</vt:lpstr>
      <vt:lpstr>Microsoft YaHei Light</vt:lpstr>
      <vt:lpstr>CIDFont+F6</vt:lpstr>
      <vt:lpstr>Microsoft JhengHei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Boshra</dc:creator>
  <cp:lastModifiedBy>Christophe Boshra</cp:lastModifiedBy>
  <cp:revision>15</cp:revision>
  <dcterms:created xsi:type="dcterms:W3CDTF">2023-02-22T15:54:40Z</dcterms:created>
  <dcterms:modified xsi:type="dcterms:W3CDTF">2023-07-28T13:35:31Z</dcterms:modified>
</cp:coreProperties>
</file>